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 id="2147483660"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6858000" type="screen4x3"/>
  <p:notesSz cx="6858000" cy="9144000"/>
  <p:embeddedFontLst>
    <p:embeddedFont>
      <p:font typeface="Noto Sans Symbols" pitchFamily="2" charset="0"/>
      <p:regular r:id="rId33"/>
      <p:bold r:id="rId34"/>
    </p:embeddedFont>
    <p:embeddedFont>
      <p:font typeface="Tahoma" panose="020B0604030504040204" pitchFamily="3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h0Aw8IeMYCvlI6fF6phWlpHuhve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F8E9"/>
    <a:srgbClr val="285E16"/>
    <a:srgbClr val="EEC2F0"/>
    <a:srgbClr val="4A16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51"/>
    <p:restoredTop sz="94512"/>
  </p:normalViewPr>
  <p:slideViewPr>
    <p:cSldViewPr snapToGrid="0">
      <p:cViewPr varScale="1">
        <p:scale>
          <a:sx n="78" d="100"/>
          <a:sy n="78" d="100"/>
        </p:scale>
        <p:origin x="1280" y="17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40"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4" name="Google Shape;4;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5" name="Google Shape;5;n"/>
          <p:cNvSpPr>
            <a:spLocks noGrp="1" noRot="1" noChangeAspect="1"/>
          </p:cNvSpPr>
          <p:nvPr>
            <p:ph type="sldImg" idx="2"/>
          </p:nvPr>
        </p:nvSpPr>
        <p:spPr>
          <a:xfrm>
            <a:off x="0" y="-10252075"/>
            <a:ext cx="0" cy="218916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 name="Google Shape;6;n"/>
          <p:cNvSpPr txBox="1">
            <a:spLocks noGrp="1"/>
          </p:cNvSpPr>
          <p:nvPr>
            <p:ph type="body" idx="1"/>
          </p:nvPr>
        </p:nvSpPr>
        <p:spPr>
          <a:xfrm>
            <a:off x="685800" y="4343400"/>
            <a:ext cx="5481638" cy="4113213"/>
          </a:xfrm>
          <a:prstGeom prst="rect">
            <a:avLst/>
          </a:prstGeom>
          <a:noFill/>
          <a:ln>
            <a:noFill/>
          </a:ln>
        </p:spPr>
        <p:txBody>
          <a:bodyPr spcFirstLastPara="1" wrap="square" lIns="0" tIns="0" rIns="0" bIns="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6" name="Google Shape;176;p1: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0:notes"/>
          <p:cNvSpPr txBox="1"/>
          <p:nvPr/>
        </p:nvSpPr>
        <p:spPr>
          <a:xfrm>
            <a:off x="2143125" y="695325"/>
            <a:ext cx="257175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55" name="Google Shape;255;p10: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56" name="Google Shape;256;p10: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1:notes"/>
          <p:cNvSpPr txBox="1"/>
          <p:nvPr/>
        </p:nvSpPr>
        <p:spPr>
          <a:xfrm>
            <a:off x="2143125" y="695325"/>
            <a:ext cx="257175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64" name="Google Shape;264;p11: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65" name="Google Shape;265;p11: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2: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73" name="Google Shape;273;p12: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3: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83" name="Google Shape;283;p13: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4: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95" name="Google Shape;295;p14: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5: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13" name="Google Shape;313;p15: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6: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45" name="Google Shape;345;p16: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7: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58" name="Google Shape;358;p17: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8: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68" name="Google Shape;368;p18: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9: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86" name="Google Shape;386;p19: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a:t>
            </a:fld>
            <a:endParaRPr sz="1200" b="0" i="0" u="none" strike="noStrike" cap="none">
              <a:solidFill>
                <a:srgbClr val="000000"/>
              </a:solidFill>
              <a:latin typeface="Arial"/>
              <a:ea typeface="Arial"/>
              <a:cs typeface="Arial"/>
              <a:sym typeface="Arial"/>
            </a:endParaRPr>
          </a:p>
        </p:txBody>
      </p:sp>
      <p:sp>
        <p:nvSpPr>
          <p:cNvPr id="184" name="Google Shape;18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 name="Google Shape;185;p2:notes"/>
          <p:cNvSpPr txBox="1">
            <a:spLocks noGrp="1"/>
          </p:cNvSpPr>
          <p:nvPr>
            <p:ph type="body" idx="1"/>
          </p:nvPr>
        </p:nvSpPr>
        <p:spPr>
          <a:xfrm>
            <a:off x="685800" y="4343400"/>
            <a:ext cx="5486400" cy="4116388"/>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20</a:t>
            </a:fld>
            <a:endParaRPr sz="1200">
              <a:solidFill>
                <a:srgbClr val="000000"/>
              </a:solidFill>
              <a:latin typeface="Arial"/>
              <a:ea typeface="Arial"/>
              <a:cs typeface="Arial"/>
              <a:sym typeface="Arial"/>
            </a:endParaRPr>
          </a:p>
        </p:txBody>
      </p:sp>
      <p:sp>
        <p:nvSpPr>
          <p:cNvPr id="395" name="Google Shape;395;p20: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96" name="Google Shape;396;p20:notes"/>
          <p:cNvSpPr txBox="1">
            <a:spLocks noGrp="1"/>
          </p:cNvSpPr>
          <p:nvPr>
            <p:ph type="body" idx="1"/>
          </p:nvPr>
        </p:nvSpPr>
        <p:spPr>
          <a:xfrm>
            <a:off x="912813" y="4343400"/>
            <a:ext cx="5032375" cy="4114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4.10: </a:t>
            </a:r>
            <a:r>
              <a:rPr lang="en-US">
                <a:latin typeface="Arial"/>
                <a:ea typeface="Arial"/>
                <a:cs typeface="Arial"/>
                <a:sym typeface="Arial"/>
              </a:rPr>
              <a:t>An apple, the Empire State Building, the Moon, and the Sun are very different from each other in physical size, but here they cover the same angle because they are at different distances from us.</a:t>
            </a:r>
            <a:endParaRPr/>
          </a:p>
          <a:p>
            <a:pPr marL="0" lvl="0" indent="0" algn="l" rtl="0">
              <a:spcBef>
                <a:spcPts val="450"/>
              </a:spcBef>
              <a:spcAft>
                <a:spcPts val="0"/>
              </a:spcAft>
              <a:buSzPts val="1200"/>
              <a:buFont typeface="Arial"/>
              <a:buNone/>
            </a:pPr>
            <a:r>
              <a:rPr lang="en-US">
                <a:latin typeface="Arial"/>
                <a:ea typeface="Arial"/>
                <a:cs typeface="Arial"/>
                <a:sym typeface="Arial"/>
              </a:rPr>
              <a:t>Terrestrial photos by Jay M. Pasachoff</a:t>
            </a:r>
            <a:endParaRPr/>
          </a:p>
        </p:txBody>
      </p:sp>
      <p:sp>
        <p:nvSpPr>
          <p:cNvPr id="397" name="Google Shape;397;p20: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1:notes"/>
          <p:cNvSpPr txBox="1"/>
          <p:nvPr/>
        </p:nvSpPr>
        <p:spPr>
          <a:xfrm>
            <a:off x="2143125" y="695325"/>
            <a:ext cx="257175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413" name="Google Shape;413;p21: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14" name="Google Shape;414;p21: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2: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23" name="Google Shape;423;p22: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3: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33" name="Google Shape;433;p23: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4: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45" name="Google Shape;445;p24: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5: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58" name="Google Shape;458;p25: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6:notes"/>
          <p:cNvSpPr>
            <a:spLocks noGrp="1" noRot="1" noChangeAspect="1"/>
          </p:cNvSpPr>
          <p:nvPr>
            <p:ph type="sldImg" idx="2"/>
          </p:nvPr>
        </p:nvSpPr>
        <p:spPr>
          <a:xfrm>
            <a:off x="-14593888" y="-10252075"/>
            <a:ext cx="29189363" cy="218932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70" name="Google Shape;470;p26:notes"/>
          <p:cNvSpPr txBox="1">
            <a:spLocks noGrp="1"/>
          </p:cNvSpPr>
          <p:nvPr>
            <p:ph type="body" idx="1"/>
          </p:nvPr>
        </p:nvSpPr>
        <p:spPr>
          <a:xfrm>
            <a:off x="685800" y="4343400"/>
            <a:ext cx="5483225" cy="411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7: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91" name="Google Shape;491;p27: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8: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02" name="Google Shape;502;p28: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9: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517" name="Google Shape;517;p29: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3: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93" name="Google Shape;193;p3: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4: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00" name="Google Shape;200;p4: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5: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07" name="Google Shape;207;p5: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6: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14" name="Google Shape;214;p6: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7: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21" name="Google Shape;221;p7: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8: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28" name="Google Shape;228;p8: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343400"/>
            <a:ext cx="5481638" cy="4113213"/>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46" name="Google Shape;246;p9:notes"/>
          <p:cNvSpPr>
            <a:spLocks noGrp="1" noRot="1" noChangeAspect="1"/>
          </p:cNvSpPr>
          <p:nvPr>
            <p:ph type="sldImg" idx="2"/>
          </p:nvPr>
        </p:nvSpPr>
        <p:spPr>
          <a:xfrm>
            <a:off x="-14593888" y="-10252075"/>
            <a:ext cx="29187776" cy="21891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31"/>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22" name="Google Shape;22;p31"/>
          <p:cNvSpPr txBox="1">
            <a:spLocks noGrp="1"/>
          </p:cNvSpPr>
          <p:nvPr>
            <p:ph type="body" idx="1"/>
          </p:nvPr>
        </p:nvSpPr>
        <p:spPr>
          <a:xfrm>
            <a:off x="1182688" y="1600200"/>
            <a:ext cx="7767637" cy="5105400"/>
          </a:xfrm>
          <a:prstGeom prst="rect">
            <a:avLst/>
          </a:prstGeom>
          <a:noFill/>
          <a:ln>
            <a:noFill/>
          </a:ln>
        </p:spPr>
        <p:txBody>
          <a:bodyPr spcFirstLastPara="1" wrap="square" lIns="90000" tIns="46800" rIns="90000" bIns="4680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23" name="Google Shape;23;p31"/>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1"/>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1"/>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40"/>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79" name="Google Shape;79;p40"/>
          <p:cNvSpPr txBox="1">
            <a:spLocks noGrp="1"/>
          </p:cNvSpPr>
          <p:nvPr>
            <p:ph type="body" idx="1"/>
          </p:nvPr>
        </p:nvSpPr>
        <p:spPr>
          <a:xfrm rot="5400000">
            <a:off x="2513807" y="269082"/>
            <a:ext cx="5105400" cy="7767637"/>
          </a:xfrm>
          <a:prstGeom prst="rect">
            <a:avLst/>
          </a:prstGeom>
          <a:noFill/>
          <a:ln>
            <a:noFill/>
          </a:ln>
        </p:spPr>
        <p:txBody>
          <a:bodyPr spcFirstLastPara="1" wrap="square" lIns="90000" tIns="46800" rIns="90000" bIns="4680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80" name="Google Shape;80;p40"/>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0"/>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0"/>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41"/>
          <p:cNvSpPr txBox="1">
            <a:spLocks noGrp="1"/>
          </p:cNvSpPr>
          <p:nvPr>
            <p:ph type="title"/>
          </p:nvPr>
        </p:nvSpPr>
        <p:spPr>
          <a:xfrm rot="5400000">
            <a:off x="4271963" y="2027238"/>
            <a:ext cx="7408863" cy="1947862"/>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85" name="Google Shape;85;p41"/>
          <p:cNvSpPr txBox="1">
            <a:spLocks noGrp="1"/>
          </p:cNvSpPr>
          <p:nvPr>
            <p:ph type="body" idx="1"/>
          </p:nvPr>
        </p:nvSpPr>
        <p:spPr>
          <a:xfrm rot="5400000">
            <a:off x="297657" y="153194"/>
            <a:ext cx="7408863" cy="5695950"/>
          </a:xfrm>
          <a:prstGeom prst="rect">
            <a:avLst/>
          </a:prstGeom>
          <a:noFill/>
          <a:ln>
            <a:noFill/>
          </a:ln>
        </p:spPr>
        <p:txBody>
          <a:bodyPr spcFirstLastPara="1" wrap="square" lIns="90000" tIns="46800" rIns="90000" bIns="4680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86" name="Google Shape;86;p41"/>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41"/>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41"/>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5"/>
        <p:cNvGrpSpPr/>
        <p:nvPr/>
      </p:nvGrpSpPr>
      <p:grpSpPr>
        <a:xfrm>
          <a:off x="0" y="0"/>
          <a:ext cx="0" cy="0"/>
          <a:chOff x="0" y="0"/>
          <a:chExt cx="0" cy="0"/>
        </a:xfrm>
      </p:grpSpPr>
      <p:sp>
        <p:nvSpPr>
          <p:cNvPr id="106" name="Google Shape;106;p43"/>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07" name="Google Shape;107;p43"/>
          <p:cNvSpPr txBox="1">
            <a:spLocks noGrp="1"/>
          </p:cNvSpPr>
          <p:nvPr>
            <p:ph type="subTitle" idx="1"/>
          </p:nvPr>
        </p:nvSpPr>
        <p:spPr>
          <a:xfrm>
            <a:off x="1371600" y="3886200"/>
            <a:ext cx="6400800" cy="1752600"/>
          </a:xfrm>
          <a:prstGeom prst="rect">
            <a:avLst/>
          </a:prstGeom>
          <a:noFill/>
          <a:ln>
            <a:noFill/>
          </a:ln>
        </p:spPr>
        <p:txBody>
          <a:bodyPr spcFirstLastPara="1" wrap="square" lIns="0" tIns="0" rIns="0" bIns="0" anchor="t" anchorCtr="0">
            <a:noAutofit/>
          </a:bodyPr>
          <a:lstStyle>
            <a:lvl1pPr lvl="0" algn="ctr">
              <a:lnSpc>
                <a:spcPct val="138000"/>
              </a:lnSpc>
              <a:spcBef>
                <a:spcPts val="550"/>
              </a:spcBef>
              <a:spcAft>
                <a:spcPts val="0"/>
              </a:spcAft>
              <a:buSzPts val="1320"/>
              <a:buNone/>
              <a:defRPr/>
            </a:lvl1pPr>
            <a:lvl2pPr lvl="1" algn="ctr">
              <a:lnSpc>
                <a:spcPct val="138000"/>
              </a:lnSpc>
              <a:spcBef>
                <a:spcPts val="500"/>
              </a:spcBef>
              <a:spcAft>
                <a:spcPts val="0"/>
              </a:spcAft>
              <a:buSzPts val="1100"/>
              <a:buNone/>
              <a:defRPr/>
            </a:lvl2pPr>
            <a:lvl3pPr lvl="2" algn="ctr">
              <a:lnSpc>
                <a:spcPct val="138000"/>
              </a:lnSpc>
              <a:spcBef>
                <a:spcPts val="600"/>
              </a:spcBef>
              <a:spcAft>
                <a:spcPts val="0"/>
              </a:spcAft>
              <a:buSzPts val="1200"/>
              <a:buNone/>
              <a:defRPr/>
            </a:lvl3pPr>
            <a:lvl4pPr lvl="3" algn="ctr">
              <a:lnSpc>
                <a:spcPct val="138000"/>
              </a:lnSpc>
              <a:spcBef>
                <a:spcPts val="500"/>
              </a:spcBef>
              <a:spcAft>
                <a:spcPts val="0"/>
              </a:spcAft>
              <a:buSzPts val="1100"/>
              <a:buNone/>
              <a:defRPr/>
            </a:lvl4pPr>
            <a:lvl5pPr lvl="4" algn="ctr">
              <a:lnSpc>
                <a:spcPct val="138000"/>
              </a:lnSpc>
              <a:spcBef>
                <a:spcPts val="500"/>
              </a:spcBef>
              <a:spcAft>
                <a:spcPts val="0"/>
              </a:spcAft>
              <a:buSzPts val="1000"/>
              <a:buNone/>
              <a:defRPr/>
            </a:lvl5pPr>
            <a:lvl6pPr lvl="5" algn="ctr">
              <a:lnSpc>
                <a:spcPct val="138000"/>
              </a:lnSpc>
              <a:spcBef>
                <a:spcPts val="500"/>
              </a:spcBef>
              <a:spcAft>
                <a:spcPts val="0"/>
              </a:spcAft>
              <a:buSzPts val="1000"/>
              <a:buNone/>
              <a:defRPr/>
            </a:lvl6pPr>
            <a:lvl7pPr lvl="6" algn="ctr">
              <a:lnSpc>
                <a:spcPct val="138000"/>
              </a:lnSpc>
              <a:spcBef>
                <a:spcPts val="500"/>
              </a:spcBef>
              <a:spcAft>
                <a:spcPts val="0"/>
              </a:spcAft>
              <a:buSzPts val="1000"/>
              <a:buNone/>
              <a:defRPr/>
            </a:lvl7pPr>
            <a:lvl8pPr lvl="7" algn="ctr">
              <a:lnSpc>
                <a:spcPct val="138000"/>
              </a:lnSpc>
              <a:spcBef>
                <a:spcPts val="500"/>
              </a:spcBef>
              <a:spcAft>
                <a:spcPts val="0"/>
              </a:spcAft>
              <a:buSzPts val="1000"/>
              <a:buNone/>
              <a:defRPr/>
            </a:lvl8pPr>
            <a:lvl9pPr lvl="8" algn="ctr">
              <a:lnSpc>
                <a:spcPct val="138000"/>
              </a:lnSpc>
              <a:spcBef>
                <a:spcPts val="500"/>
              </a:spcBef>
              <a:spcAft>
                <a:spcPts val="0"/>
              </a:spcAft>
              <a:buSzPts val="1000"/>
              <a:buNone/>
              <a:defRPr/>
            </a:lvl9pPr>
          </a:lstStyle>
          <a:p>
            <a:endParaRPr/>
          </a:p>
        </p:txBody>
      </p:sp>
      <p:sp>
        <p:nvSpPr>
          <p:cNvPr id="108" name="Google Shape;108;p43"/>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43"/>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43"/>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1"/>
        <p:cNvGrpSpPr/>
        <p:nvPr/>
      </p:nvGrpSpPr>
      <p:grpSpPr>
        <a:xfrm>
          <a:off x="0" y="0"/>
          <a:ext cx="0" cy="0"/>
          <a:chOff x="0" y="0"/>
          <a:chExt cx="0" cy="0"/>
        </a:xfrm>
      </p:grpSpPr>
      <p:sp>
        <p:nvSpPr>
          <p:cNvPr id="112" name="Google Shape;112;p44"/>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13" name="Google Shape;113;p44"/>
          <p:cNvSpPr txBox="1">
            <a:spLocks noGrp="1"/>
          </p:cNvSpPr>
          <p:nvPr>
            <p:ph type="body" idx="1"/>
          </p:nvPr>
        </p:nvSpPr>
        <p:spPr>
          <a:xfrm>
            <a:off x="457200" y="1604963"/>
            <a:ext cx="8224838" cy="4543425"/>
          </a:xfrm>
          <a:prstGeom prst="rect">
            <a:avLst/>
          </a:prstGeom>
          <a:noFill/>
          <a:ln>
            <a:noFill/>
          </a:ln>
        </p:spPr>
        <p:txBody>
          <a:bodyPr spcFirstLastPara="1" wrap="square" lIns="0" tIns="0" rIns="0" bIns="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114" name="Google Shape;114;p44"/>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44"/>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44"/>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7"/>
        <p:cNvGrpSpPr/>
        <p:nvPr/>
      </p:nvGrpSpPr>
      <p:grpSpPr>
        <a:xfrm>
          <a:off x="0" y="0"/>
          <a:ext cx="0" cy="0"/>
          <a:chOff x="0" y="0"/>
          <a:chExt cx="0" cy="0"/>
        </a:xfrm>
      </p:grpSpPr>
      <p:sp>
        <p:nvSpPr>
          <p:cNvPr id="118" name="Google Shape;118;p45"/>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138000"/>
              </a:lnSpc>
              <a:spcBef>
                <a:spcPts val="0"/>
              </a:spcBef>
              <a:spcAft>
                <a:spcPts val="0"/>
              </a:spcAft>
              <a:buSzPts val="1400"/>
              <a:buNone/>
              <a:defRPr sz="4000" b="1" cap="none"/>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19" name="Google Shape;119;p45"/>
          <p:cNvSpPr txBox="1">
            <a:spLocks noGrp="1"/>
          </p:cNvSpPr>
          <p:nvPr>
            <p:ph type="body" idx="1"/>
          </p:nvPr>
        </p:nvSpPr>
        <p:spPr>
          <a:xfrm>
            <a:off x="722313" y="2906713"/>
            <a:ext cx="7772400" cy="1500187"/>
          </a:xfrm>
          <a:prstGeom prst="rect">
            <a:avLst/>
          </a:prstGeom>
          <a:noFill/>
          <a:ln>
            <a:noFill/>
          </a:ln>
        </p:spPr>
        <p:txBody>
          <a:bodyPr spcFirstLastPara="1" wrap="square" lIns="0" tIns="0" rIns="0" bIns="0" anchor="b" anchorCtr="0">
            <a:noAutofit/>
          </a:bodyPr>
          <a:lstStyle>
            <a:lvl1pPr marL="457200" lvl="0" indent="-228600" algn="l">
              <a:lnSpc>
                <a:spcPct val="138000"/>
              </a:lnSpc>
              <a:spcBef>
                <a:spcPts val="550"/>
              </a:spcBef>
              <a:spcAft>
                <a:spcPts val="0"/>
              </a:spcAft>
              <a:buSzPts val="1200"/>
              <a:buNone/>
              <a:defRPr sz="2000"/>
            </a:lvl1pPr>
            <a:lvl2pPr marL="914400" lvl="1" indent="-228600" algn="l">
              <a:lnSpc>
                <a:spcPct val="138000"/>
              </a:lnSpc>
              <a:spcBef>
                <a:spcPts val="500"/>
              </a:spcBef>
              <a:spcAft>
                <a:spcPts val="0"/>
              </a:spcAft>
              <a:buSzPts val="990"/>
              <a:buNone/>
              <a:defRPr sz="1800"/>
            </a:lvl2pPr>
            <a:lvl3pPr marL="1371600" lvl="2" indent="-228600" algn="l">
              <a:lnSpc>
                <a:spcPct val="138000"/>
              </a:lnSpc>
              <a:spcBef>
                <a:spcPts val="600"/>
              </a:spcBef>
              <a:spcAft>
                <a:spcPts val="0"/>
              </a:spcAft>
              <a:buSzPts val="800"/>
              <a:buNone/>
              <a:defRPr sz="1600"/>
            </a:lvl3pPr>
            <a:lvl4pPr marL="1828800" lvl="3" indent="-228600" algn="l">
              <a:lnSpc>
                <a:spcPct val="138000"/>
              </a:lnSpc>
              <a:spcBef>
                <a:spcPts val="500"/>
              </a:spcBef>
              <a:spcAft>
                <a:spcPts val="0"/>
              </a:spcAft>
              <a:buSzPts val="770"/>
              <a:buNone/>
              <a:defRPr sz="1400"/>
            </a:lvl4pPr>
            <a:lvl5pPr marL="2286000" lvl="4" indent="-228600" algn="l">
              <a:lnSpc>
                <a:spcPct val="138000"/>
              </a:lnSpc>
              <a:spcBef>
                <a:spcPts val="500"/>
              </a:spcBef>
              <a:spcAft>
                <a:spcPts val="0"/>
              </a:spcAft>
              <a:buSzPts val="700"/>
              <a:buNone/>
              <a:defRPr sz="1400"/>
            </a:lvl5pPr>
            <a:lvl6pPr marL="2743200" lvl="5" indent="-228600" algn="l">
              <a:lnSpc>
                <a:spcPct val="138000"/>
              </a:lnSpc>
              <a:spcBef>
                <a:spcPts val="500"/>
              </a:spcBef>
              <a:spcAft>
                <a:spcPts val="0"/>
              </a:spcAft>
              <a:buSzPts val="700"/>
              <a:buNone/>
              <a:defRPr sz="1400"/>
            </a:lvl6pPr>
            <a:lvl7pPr marL="3200400" lvl="6" indent="-228600" algn="l">
              <a:lnSpc>
                <a:spcPct val="138000"/>
              </a:lnSpc>
              <a:spcBef>
                <a:spcPts val="500"/>
              </a:spcBef>
              <a:spcAft>
                <a:spcPts val="0"/>
              </a:spcAft>
              <a:buSzPts val="700"/>
              <a:buNone/>
              <a:defRPr sz="1400"/>
            </a:lvl7pPr>
            <a:lvl8pPr marL="3657600" lvl="7" indent="-228600" algn="l">
              <a:lnSpc>
                <a:spcPct val="138000"/>
              </a:lnSpc>
              <a:spcBef>
                <a:spcPts val="500"/>
              </a:spcBef>
              <a:spcAft>
                <a:spcPts val="0"/>
              </a:spcAft>
              <a:buSzPts val="700"/>
              <a:buNone/>
              <a:defRPr sz="1400"/>
            </a:lvl8pPr>
            <a:lvl9pPr marL="4114800" lvl="8" indent="-228600" algn="l">
              <a:lnSpc>
                <a:spcPct val="138000"/>
              </a:lnSpc>
              <a:spcBef>
                <a:spcPts val="500"/>
              </a:spcBef>
              <a:spcAft>
                <a:spcPts val="0"/>
              </a:spcAft>
              <a:buSzPts val="700"/>
              <a:buNone/>
              <a:defRPr sz="1400"/>
            </a:lvl9pPr>
          </a:lstStyle>
          <a:p>
            <a:endParaRPr/>
          </a:p>
        </p:txBody>
      </p:sp>
      <p:sp>
        <p:nvSpPr>
          <p:cNvPr id="120" name="Google Shape;120;p45"/>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45"/>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45"/>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3"/>
        <p:cNvGrpSpPr/>
        <p:nvPr/>
      </p:nvGrpSpPr>
      <p:grpSpPr>
        <a:xfrm>
          <a:off x="0" y="0"/>
          <a:ext cx="0" cy="0"/>
          <a:chOff x="0" y="0"/>
          <a:chExt cx="0" cy="0"/>
        </a:xfrm>
      </p:grpSpPr>
      <p:sp>
        <p:nvSpPr>
          <p:cNvPr id="124" name="Google Shape;124;p46"/>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25" name="Google Shape;125;p46"/>
          <p:cNvSpPr txBox="1">
            <a:spLocks noGrp="1"/>
          </p:cNvSpPr>
          <p:nvPr>
            <p:ph type="body" idx="1"/>
          </p:nvPr>
        </p:nvSpPr>
        <p:spPr>
          <a:xfrm>
            <a:off x="457200" y="1604963"/>
            <a:ext cx="4035425" cy="4543425"/>
          </a:xfrm>
          <a:prstGeom prst="rect">
            <a:avLst/>
          </a:prstGeom>
          <a:noFill/>
          <a:ln>
            <a:noFill/>
          </a:ln>
        </p:spPr>
        <p:txBody>
          <a:bodyPr spcFirstLastPara="1" wrap="square" lIns="0" tIns="0" rIns="0" bIns="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126" name="Google Shape;126;p46"/>
          <p:cNvSpPr txBox="1">
            <a:spLocks noGrp="1"/>
          </p:cNvSpPr>
          <p:nvPr>
            <p:ph type="body" idx="2"/>
          </p:nvPr>
        </p:nvSpPr>
        <p:spPr>
          <a:xfrm>
            <a:off x="4645025" y="1604963"/>
            <a:ext cx="4037013" cy="4543425"/>
          </a:xfrm>
          <a:prstGeom prst="rect">
            <a:avLst/>
          </a:prstGeom>
          <a:noFill/>
          <a:ln>
            <a:noFill/>
          </a:ln>
        </p:spPr>
        <p:txBody>
          <a:bodyPr spcFirstLastPara="1" wrap="square" lIns="0" tIns="0" rIns="0" bIns="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127" name="Google Shape;127;p46"/>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46"/>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46"/>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47"/>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32" name="Google Shape;132;p47"/>
          <p:cNvSpPr txBox="1">
            <a:spLocks noGrp="1"/>
          </p:cNvSpPr>
          <p:nvPr>
            <p:ph type="body" idx="1"/>
          </p:nvPr>
        </p:nvSpPr>
        <p:spPr>
          <a:xfrm>
            <a:off x="457200" y="1535113"/>
            <a:ext cx="4040188" cy="639762"/>
          </a:xfrm>
          <a:prstGeom prst="rect">
            <a:avLst/>
          </a:prstGeom>
          <a:noFill/>
          <a:ln>
            <a:noFill/>
          </a:ln>
        </p:spPr>
        <p:txBody>
          <a:bodyPr spcFirstLastPara="1" wrap="square" lIns="0" tIns="0" rIns="0" bIns="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133" name="Google Shape;133;p47"/>
          <p:cNvSpPr txBox="1">
            <a:spLocks noGrp="1"/>
          </p:cNvSpPr>
          <p:nvPr>
            <p:ph type="body" idx="2"/>
          </p:nvPr>
        </p:nvSpPr>
        <p:spPr>
          <a:xfrm>
            <a:off x="457200" y="2174875"/>
            <a:ext cx="4040188" cy="3951288"/>
          </a:xfrm>
          <a:prstGeom prst="rect">
            <a:avLst/>
          </a:prstGeom>
          <a:noFill/>
          <a:ln>
            <a:noFill/>
          </a:ln>
        </p:spPr>
        <p:txBody>
          <a:bodyPr spcFirstLastPara="1" wrap="square" lIns="0" tIns="0" rIns="0" bIns="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134" name="Google Shape;134;p47"/>
          <p:cNvSpPr txBox="1">
            <a:spLocks noGrp="1"/>
          </p:cNvSpPr>
          <p:nvPr>
            <p:ph type="body" idx="3"/>
          </p:nvPr>
        </p:nvSpPr>
        <p:spPr>
          <a:xfrm>
            <a:off x="4645025" y="1535113"/>
            <a:ext cx="4041775" cy="639762"/>
          </a:xfrm>
          <a:prstGeom prst="rect">
            <a:avLst/>
          </a:prstGeom>
          <a:noFill/>
          <a:ln>
            <a:noFill/>
          </a:ln>
        </p:spPr>
        <p:txBody>
          <a:bodyPr spcFirstLastPara="1" wrap="square" lIns="0" tIns="0" rIns="0" bIns="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135" name="Google Shape;135;p47"/>
          <p:cNvSpPr txBox="1">
            <a:spLocks noGrp="1"/>
          </p:cNvSpPr>
          <p:nvPr>
            <p:ph type="body" idx="4"/>
          </p:nvPr>
        </p:nvSpPr>
        <p:spPr>
          <a:xfrm>
            <a:off x="4645025" y="2174875"/>
            <a:ext cx="4041775" cy="3951288"/>
          </a:xfrm>
          <a:prstGeom prst="rect">
            <a:avLst/>
          </a:prstGeom>
          <a:noFill/>
          <a:ln>
            <a:noFill/>
          </a:ln>
        </p:spPr>
        <p:txBody>
          <a:bodyPr spcFirstLastPara="1" wrap="square" lIns="0" tIns="0" rIns="0" bIns="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136" name="Google Shape;136;p47"/>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47"/>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47"/>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48"/>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41" name="Google Shape;141;p48"/>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8"/>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48"/>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
        <p:cNvGrpSpPr/>
        <p:nvPr/>
      </p:nvGrpSpPr>
      <p:grpSpPr>
        <a:xfrm>
          <a:off x="0" y="0"/>
          <a:ext cx="0" cy="0"/>
          <a:chOff x="0" y="0"/>
          <a:chExt cx="0" cy="0"/>
        </a:xfrm>
      </p:grpSpPr>
      <p:sp>
        <p:nvSpPr>
          <p:cNvPr id="145" name="Google Shape;145;p49"/>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49"/>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49"/>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8"/>
        <p:cNvGrpSpPr/>
        <p:nvPr/>
      </p:nvGrpSpPr>
      <p:grpSpPr>
        <a:xfrm>
          <a:off x="0" y="0"/>
          <a:ext cx="0" cy="0"/>
          <a:chOff x="0" y="0"/>
          <a:chExt cx="0" cy="0"/>
        </a:xfrm>
      </p:grpSpPr>
      <p:sp>
        <p:nvSpPr>
          <p:cNvPr id="149" name="Google Shape;149;p50"/>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50" name="Google Shape;150;p50"/>
          <p:cNvSpPr txBox="1">
            <a:spLocks noGrp="1"/>
          </p:cNvSpPr>
          <p:nvPr>
            <p:ph type="body" idx="1"/>
          </p:nvPr>
        </p:nvSpPr>
        <p:spPr>
          <a:xfrm>
            <a:off x="3575050" y="273050"/>
            <a:ext cx="5111750" cy="5853113"/>
          </a:xfrm>
          <a:prstGeom prst="rect">
            <a:avLst/>
          </a:prstGeom>
          <a:noFill/>
          <a:ln>
            <a:noFill/>
          </a:ln>
        </p:spPr>
        <p:txBody>
          <a:bodyPr spcFirstLastPara="1" wrap="square" lIns="0" tIns="0" rIns="0" bIns="0" anchor="t" anchorCtr="0">
            <a:noAutofit/>
          </a:bodyPr>
          <a:lstStyle>
            <a:lvl1pPr marL="457200" lvl="0" indent="-350520" algn="l">
              <a:lnSpc>
                <a:spcPct val="138000"/>
              </a:lnSpc>
              <a:spcBef>
                <a:spcPts val="550"/>
              </a:spcBef>
              <a:spcAft>
                <a:spcPts val="0"/>
              </a:spcAft>
              <a:buSzPts val="1920"/>
              <a:buChar char="■"/>
              <a:defRPr sz="3200"/>
            </a:lvl1pPr>
            <a:lvl2pPr marL="914400" lvl="1" indent="-326390" algn="l">
              <a:lnSpc>
                <a:spcPct val="138000"/>
              </a:lnSpc>
              <a:spcBef>
                <a:spcPts val="500"/>
              </a:spcBef>
              <a:spcAft>
                <a:spcPts val="0"/>
              </a:spcAft>
              <a:buSzPts val="1540"/>
              <a:buChar char="■"/>
              <a:defRPr sz="2800"/>
            </a:lvl2pPr>
            <a:lvl3pPr marL="1371600" lvl="2" indent="-304800" algn="l">
              <a:lnSpc>
                <a:spcPct val="138000"/>
              </a:lnSpc>
              <a:spcBef>
                <a:spcPts val="600"/>
              </a:spcBef>
              <a:spcAft>
                <a:spcPts val="0"/>
              </a:spcAft>
              <a:buSzPts val="1200"/>
              <a:buChar char="■"/>
              <a:defRPr sz="2400"/>
            </a:lvl3pPr>
            <a:lvl4pPr marL="1828800" lvl="3" indent="-298450" algn="l">
              <a:lnSpc>
                <a:spcPct val="138000"/>
              </a:lnSpc>
              <a:spcBef>
                <a:spcPts val="500"/>
              </a:spcBef>
              <a:spcAft>
                <a:spcPts val="0"/>
              </a:spcAft>
              <a:buSzPts val="1100"/>
              <a:buChar char="■"/>
              <a:defRPr sz="2000"/>
            </a:lvl4pPr>
            <a:lvl5pPr marL="2286000" lvl="4" indent="-292100" algn="l">
              <a:lnSpc>
                <a:spcPct val="138000"/>
              </a:lnSpc>
              <a:spcBef>
                <a:spcPts val="500"/>
              </a:spcBef>
              <a:spcAft>
                <a:spcPts val="0"/>
              </a:spcAft>
              <a:buSzPts val="1000"/>
              <a:buChar char="■"/>
              <a:defRPr sz="2000"/>
            </a:lvl5pPr>
            <a:lvl6pPr marL="2743200" lvl="5" indent="-292100" algn="l">
              <a:lnSpc>
                <a:spcPct val="138000"/>
              </a:lnSpc>
              <a:spcBef>
                <a:spcPts val="500"/>
              </a:spcBef>
              <a:spcAft>
                <a:spcPts val="0"/>
              </a:spcAft>
              <a:buSzPts val="1000"/>
              <a:buChar char="■"/>
              <a:defRPr sz="2000"/>
            </a:lvl6pPr>
            <a:lvl7pPr marL="3200400" lvl="6" indent="-292100" algn="l">
              <a:lnSpc>
                <a:spcPct val="138000"/>
              </a:lnSpc>
              <a:spcBef>
                <a:spcPts val="500"/>
              </a:spcBef>
              <a:spcAft>
                <a:spcPts val="0"/>
              </a:spcAft>
              <a:buSzPts val="1000"/>
              <a:buChar char="■"/>
              <a:defRPr sz="2000"/>
            </a:lvl7pPr>
            <a:lvl8pPr marL="3657600" lvl="7" indent="-292100" algn="l">
              <a:lnSpc>
                <a:spcPct val="138000"/>
              </a:lnSpc>
              <a:spcBef>
                <a:spcPts val="500"/>
              </a:spcBef>
              <a:spcAft>
                <a:spcPts val="0"/>
              </a:spcAft>
              <a:buSzPts val="1000"/>
              <a:buChar char="■"/>
              <a:defRPr sz="2000"/>
            </a:lvl8pPr>
            <a:lvl9pPr marL="4114800" lvl="8" indent="-292100" algn="l">
              <a:lnSpc>
                <a:spcPct val="138000"/>
              </a:lnSpc>
              <a:spcBef>
                <a:spcPts val="500"/>
              </a:spcBef>
              <a:spcAft>
                <a:spcPts val="0"/>
              </a:spcAft>
              <a:buSzPts val="1000"/>
              <a:buChar char="■"/>
              <a:defRPr sz="2000"/>
            </a:lvl9pPr>
          </a:lstStyle>
          <a:p>
            <a:endParaRPr/>
          </a:p>
        </p:txBody>
      </p:sp>
      <p:sp>
        <p:nvSpPr>
          <p:cNvPr id="151" name="Google Shape;151;p50"/>
          <p:cNvSpPr txBox="1">
            <a:spLocks noGrp="1"/>
          </p:cNvSpPr>
          <p:nvPr>
            <p:ph type="body" idx="2"/>
          </p:nvPr>
        </p:nvSpPr>
        <p:spPr>
          <a:xfrm>
            <a:off x="457200" y="1435100"/>
            <a:ext cx="3008313" cy="4691063"/>
          </a:xfrm>
          <a:prstGeom prst="rect">
            <a:avLst/>
          </a:prstGeom>
          <a:noFill/>
          <a:ln>
            <a:noFill/>
          </a:ln>
        </p:spPr>
        <p:txBody>
          <a:bodyPr spcFirstLastPara="1" wrap="square" lIns="0" tIns="0" rIns="0" bIns="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152" name="Google Shape;152;p50"/>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50"/>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50"/>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32"/>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28" name="Google Shape;28;p32"/>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2"/>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2"/>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5"/>
        <p:cNvGrpSpPr/>
        <p:nvPr/>
      </p:nvGrpSpPr>
      <p:grpSpPr>
        <a:xfrm>
          <a:off x="0" y="0"/>
          <a:ext cx="0" cy="0"/>
          <a:chOff x="0" y="0"/>
          <a:chExt cx="0" cy="0"/>
        </a:xfrm>
      </p:grpSpPr>
      <p:sp>
        <p:nvSpPr>
          <p:cNvPr id="156" name="Google Shape;156;p51"/>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57" name="Google Shape;157;p51"/>
          <p:cNvSpPr>
            <a:spLocks noGrp="1"/>
          </p:cNvSpPr>
          <p:nvPr>
            <p:ph type="pic" idx="2"/>
          </p:nvPr>
        </p:nvSpPr>
        <p:spPr>
          <a:xfrm>
            <a:off x="1792288" y="612775"/>
            <a:ext cx="5486400" cy="4114800"/>
          </a:xfrm>
          <a:prstGeom prst="rect">
            <a:avLst/>
          </a:prstGeom>
          <a:noFill/>
          <a:ln>
            <a:noFill/>
          </a:ln>
        </p:spPr>
      </p:sp>
      <p:sp>
        <p:nvSpPr>
          <p:cNvPr id="158" name="Google Shape;158;p51"/>
          <p:cNvSpPr txBox="1">
            <a:spLocks noGrp="1"/>
          </p:cNvSpPr>
          <p:nvPr>
            <p:ph type="body" idx="1"/>
          </p:nvPr>
        </p:nvSpPr>
        <p:spPr>
          <a:xfrm>
            <a:off x="1792288" y="5367338"/>
            <a:ext cx="5486400" cy="804862"/>
          </a:xfrm>
          <a:prstGeom prst="rect">
            <a:avLst/>
          </a:prstGeom>
          <a:noFill/>
          <a:ln>
            <a:noFill/>
          </a:ln>
        </p:spPr>
        <p:txBody>
          <a:bodyPr spcFirstLastPara="1" wrap="square" lIns="0" tIns="0" rIns="0" bIns="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159" name="Google Shape;159;p51"/>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51"/>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51"/>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2"/>
        <p:cNvGrpSpPr/>
        <p:nvPr/>
      </p:nvGrpSpPr>
      <p:grpSpPr>
        <a:xfrm>
          <a:off x="0" y="0"/>
          <a:ext cx="0" cy="0"/>
          <a:chOff x="0" y="0"/>
          <a:chExt cx="0" cy="0"/>
        </a:xfrm>
      </p:grpSpPr>
      <p:sp>
        <p:nvSpPr>
          <p:cNvPr id="163" name="Google Shape;163;p52"/>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64" name="Google Shape;164;p52"/>
          <p:cNvSpPr txBox="1">
            <a:spLocks noGrp="1"/>
          </p:cNvSpPr>
          <p:nvPr>
            <p:ph type="body" idx="1"/>
          </p:nvPr>
        </p:nvSpPr>
        <p:spPr>
          <a:xfrm rot="5400000">
            <a:off x="2297907" y="-235744"/>
            <a:ext cx="4543425" cy="8224838"/>
          </a:xfrm>
          <a:prstGeom prst="rect">
            <a:avLst/>
          </a:prstGeom>
          <a:noFill/>
          <a:ln>
            <a:noFill/>
          </a:ln>
        </p:spPr>
        <p:txBody>
          <a:bodyPr spcFirstLastPara="1" wrap="square" lIns="0" tIns="0" rIns="0" bIns="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165" name="Google Shape;165;p52"/>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52"/>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52"/>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8"/>
        <p:cNvGrpSpPr/>
        <p:nvPr/>
      </p:nvGrpSpPr>
      <p:grpSpPr>
        <a:xfrm>
          <a:off x="0" y="0"/>
          <a:ext cx="0" cy="0"/>
          <a:chOff x="0" y="0"/>
          <a:chExt cx="0" cy="0"/>
        </a:xfrm>
      </p:grpSpPr>
      <p:sp>
        <p:nvSpPr>
          <p:cNvPr id="169" name="Google Shape;169;p53"/>
          <p:cNvSpPr txBox="1">
            <a:spLocks noGrp="1"/>
          </p:cNvSpPr>
          <p:nvPr>
            <p:ph type="title"/>
          </p:nvPr>
        </p:nvSpPr>
        <p:spPr>
          <a:xfrm rot="5400000">
            <a:off x="5414963" y="2576513"/>
            <a:ext cx="5011738" cy="2132013"/>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170" name="Google Shape;170;p53"/>
          <p:cNvSpPr txBox="1">
            <a:spLocks noGrp="1"/>
          </p:cNvSpPr>
          <p:nvPr>
            <p:ph type="body" idx="1"/>
          </p:nvPr>
        </p:nvSpPr>
        <p:spPr>
          <a:xfrm rot="5400000">
            <a:off x="1073944" y="519906"/>
            <a:ext cx="5011738" cy="6245225"/>
          </a:xfrm>
          <a:prstGeom prst="rect">
            <a:avLst/>
          </a:prstGeom>
          <a:noFill/>
          <a:ln>
            <a:noFill/>
          </a:ln>
        </p:spPr>
        <p:txBody>
          <a:bodyPr spcFirstLastPara="1" wrap="square" lIns="0" tIns="0" rIns="0" bIns="0" anchor="t" anchorCtr="0">
            <a:noAutofit/>
          </a:bodyPr>
          <a:lstStyle>
            <a:lvl1pPr marL="457200" lvl="0" indent="-297180" algn="l">
              <a:lnSpc>
                <a:spcPct val="138000"/>
              </a:lnSpc>
              <a:spcBef>
                <a:spcPts val="550"/>
              </a:spcBef>
              <a:spcAft>
                <a:spcPts val="0"/>
              </a:spcAft>
              <a:buSzPts val="1080"/>
              <a:buChar char="■"/>
              <a:defRPr/>
            </a:lvl1pPr>
            <a:lvl2pPr marL="914400" lvl="1" indent="-291465" algn="l">
              <a:lnSpc>
                <a:spcPct val="138000"/>
              </a:lnSpc>
              <a:spcBef>
                <a:spcPts val="500"/>
              </a:spcBef>
              <a:spcAft>
                <a:spcPts val="0"/>
              </a:spcAft>
              <a:buSzPts val="990"/>
              <a:buChar char="■"/>
              <a:defRPr/>
            </a:lvl2pPr>
            <a:lvl3pPr marL="1371600" lvl="2" indent="-285750" algn="l">
              <a:lnSpc>
                <a:spcPct val="138000"/>
              </a:lnSpc>
              <a:spcBef>
                <a:spcPts val="600"/>
              </a:spcBef>
              <a:spcAft>
                <a:spcPts val="0"/>
              </a:spcAft>
              <a:buSzPts val="900"/>
              <a:buChar char="■"/>
              <a:defRPr/>
            </a:lvl3pPr>
            <a:lvl4pPr marL="1828800" lvl="3" indent="-291464" algn="l">
              <a:lnSpc>
                <a:spcPct val="138000"/>
              </a:lnSpc>
              <a:spcBef>
                <a:spcPts val="500"/>
              </a:spcBef>
              <a:spcAft>
                <a:spcPts val="0"/>
              </a:spcAft>
              <a:buSzPts val="990"/>
              <a:buChar char="■"/>
              <a:defRPr/>
            </a:lvl4pPr>
            <a:lvl5pPr marL="2286000" lvl="4" indent="-285750" algn="l">
              <a:lnSpc>
                <a:spcPct val="138000"/>
              </a:lnSpc>
              <a:spcBef>
                <a:spcPts val="500"/>
              </a:spcBef>
              <a:spcAft>
                <a:spcPts val="0"/>
              </a:spcAft>
              <a:buSzPts val="900"/>
              <a:buChar char="■"/>
              <a:defRPr/>
            </a:lvl5pPr>
            <a:lvl6pPr marL="2743200" lvl="5" indent="-285750" algn="l">
              <a:lnSpc>
                <a:spcPct val="138000"/>
              </a:lnSpc>
              <a:spcBef>
                <a:spcPts val="500"/>
              </a:spcBef>
              <a:spcAft>
                <a:spcPts val="0"/>
              </a:spcAft>
              <a:buSzPts val="900"/>
              <a:buChar char="■"/>
              <a:defRPr/>
            </a:lvl6pPr>
            <a:lvl7pPr marL="3200400" lvl="6" indent="-285750" algn="l">
              <a:lnSpc>
                <a:spcPct val="138000"/>
              </a:lnSpc>
              <a:spcBef>
                <a:spcPts val="500"/>
              </a:spcBef>
              <a:spcAft>
                <a:spcPts val="0"/>
              </a:spcAft>
              <a:buSzPts val="900"/>
              <a:buChar char="■"/>
              <a:defRPr/>
            </a:lvl7pPr>
            <a:lvl8pPr marL="3657600" lvl="7" indent="-285750" algn="l">
              <a:lnSpc>
                <a:spcPct val="138000"/>
              </a:lnSpc>
              <a:spcBef>
                <a:spcPts val="500"/>
              </a:spcBef>
              <a:spcAft>
                <a:spcPts val="0"/>
              </a:spcAft>
              <a:buSzPts val="900"/>
              <a:buChar char="■"/>
              <a:defRPr/>
            </a:lvl8pPr>
            <a:lvl9pPr marL="4114800" lvl="8" indent="-285750" algn="l">
              <a:lnSpc>
                <a:spcPct val="138000"/>
              </a:lnSpc>
              <a:spcBef>
                <a:spcPts val="500"/>
              </a:spcBef>
              <a:spcAft>
                <a:spcPts val="0"/>
              </a:spcAft>
              <a:buSzPts val="900"/>
              <a:buChar char="■"/>
              <a:defRPr/>
            </a:lvl9pPr>
          </a:lstStyle>
          <a:p>
            <a:endParaRPr/>
          </a:p>
        </p:txBody>
      </p:sp>
      <p:sp>
        <p:nvSpPr>
          <p:cNvPr id="171" name="Google Shape;171;p53"/>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53"/>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53"/>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
        <p:cNvGrpSpPr/>
        <p:nvPr/>
      </p:nvGrpSpPr>
      <p:grpSpPr>
        <a:xfrm>
          <a:off x="0" y="0"/>
          <a:ext cx="0" cy="0"/>
          <a:chOff x="0" y="0"/>
          <a:chExt cx="0" cy="0"/>
        </a:xfrm>
      </p:grpSpPr>
      <p:sp>
        <p:nvSpPr>
          <p:cNvPr id="32" name="Google Shape;32;p33"/>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33" name="Google Shape;33;p33"/>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138000"/>
              </a:lnSpc>
              <a:spcBef>
                <a:spcPts val="550"/>
              </a:spcBef>
              <a:spcAft>
                <a:spcPts val="0"/>
              </a:spcAft>
              <a:buSzPts val="1320"/>
              <a:buNone/>
              <a:defRPr/>
            </a:lvl1pPr>
            <a:lvl2pPr lvl="1" algn="ctr">
              <a:lnSpc>
                <a:spcPct val="138000"/>
              </a:lnSpc>
              <a:spcBef>
                <a:spcPts val="500"/>
              </a:spcBef>
              <a:spcAft>
                <a:spcPts val="0"/>
              </a:spcAft>
              <a:buSzPts val="1100"/>
              <a:buNone/>
              <a:defRPr/>
            </a:lvl2pPr>
            <a:lvl3pPr lvl="2" algn="ctr">
              <a:lnSpc>
                <a:spcPct val="138000"/>
              </a:lnSpc>
              <a:spcBef>
                <a:spcPts val="600"/>
              </a:spcBef>
              <a:spcAft>
                <a:spcPts val="0"/>
              </a:spcAft>
              <a:buSzPts val="1200"/>
              <a:buNone/>
              <a:defRPr/>
            </a:lvl3pPr>
            <a:lvl4pPr lvl="3" algn="ctr">
              <a:lnSpc>
                <a:spcPct val="138000"/>
              </a:lnSpc>
              <a:spcBef>
                <a:spcPts val="500"/>
              </a:spcBef>
              <a:spcAft>
                <a:spcPts val="0"/>
              </a:spcAft>
              <a:buSzPts val="1100"/>
              <a:buNone/>
              <a:defRPr/>
            </a:lvl4pPr>
            <a:lvl5pPr lvl="4" algn="ctr">
              <a:lnSpc>
                <a:spcPct val="138000"/>
              </a:lnSpc>
              <a:spcBef>
                <a:spcPts val="500"/>
              </a:spcBef>
              <a:spcAft>
                <a:spcPts val="0"/>
              </a:spcAft>
              <a:buSzPts val="1000"/>
              <a:buNone/>
              <a:defRPr/>
            </a:lvl5pPr>
            <a:lvl6pPr lvl="5" algn="ctr">
              <a:lnSpc>
                <a:spcPct val="138000"/>
              </a:lnSpc>
              <a:spcBef>
                <a:spcPts val="500"/>
              </a:spcBef>
              <a:spcAft>
                <a:spcPts val="0"/>
              </a:spcAft>
              <a:buSzPts val="1000"/>
              <a:buNone/>
              <a:defRPr/>
            </a:lvl6pPr>
            <a:lvl7pPr lvl="6" algn="ctr">
              <a:lnSpc>
                <a:spcPct val="138000"/>
              </a:lnSpc>
              <a:spcBef>
                <a:spcPts val="500"/>
              </a:spcBef>
              <a:spcAft>
                <a:spcPts val="0"/>
              </a:spcAft>
              <a:buSzPts val="1000"/>
              <a:buNone/>
              <a:defRPr/>
            </a:lvl7pPr>
            <a:lvl8pPr lvl="7" algn="ctr">
              <a:lnSpc>
                <a:spcPct val="138000"/>
              </a:lnSpc>
              <a:spcBef>
                <a:spcPts val="500"/>
              </a:spcBef>
              <a:spcAft>
                <a:spcPts val="0"/>
              </a:spcAft>
              <a:buSzPts val="1000"/>
              <a:buNone/>
              <a:defRPr/>
            </a:lvl8pPr>
            <a:lvl9pPr lvl="8" algn="ctr">
              <a:lnSpc>
                <a:spcPct val="138000"/>
              </a:lnSpc>
              <a:spcBef>
                <a:spcPts val="500"/>
              </a:spcBef>
              <a:spcAft>
                <a:spcPts val="0"/>
              </a:spcAft>
              <a:buSzPts val="1000"/>
              <a:buNone/>
              <a:defRPr/>
            </a:lvl9pPr>
          </a:lstStyle>
          <a:p>
            <a:endParaRPr/>
          </a:p>
        </p:txBody>
      </p:sp>
      <p:sp>
        <p:nvSpPr>
          <p:cNvPr id="34" name="Google Shape;34;p33"/>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3"/>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3"/>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4"/>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138000"/>
              </a:lnSpc>
              <a:spcBef>
                <a:spcPts val="0"/>
              </a:spcBef>
              <a:spcAft>
                <a:spcPts val="0"/>
              </a:spcAft>
              <a:buSzPts val="1400"/>
              <a:buNone/>
              <a:defRPr sz="4000" b="1" cap="none"/>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39" name="Google Shape;39;p34"/>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138000"/>
              </a:lnSpc>
              <a:spcBef>
                <a:spcPts val="550"/>
              </a:spcBef>
              <a:spcAft>
                <a:spcPts val="0"/>
              </a:spcAft>
              <a:buSzPts val="1200"/>
              <a:buNone/>
              <a:defRPr sz="2000"/>
            </a:lvl1pPr>
            <a:lvl2pPr marL="914400" lvl="1" indent="-228600" algn="l">
              <a:lnSpc>
                <a:spcPct val="138000"/>
              </a:lnSpc>
              <a:spcBef>
                <a:spcPts val="500"/>
              </a:spcBef>
              <a:spcAft>
                <a:spcPts val="0"/>
              </a:spcAft>
              <a:buSzPts val="990"/>
              <a:buNone/>
              <a:defRPr sz="1800"/>
            </a:lvl2pPr>
            <a:lvl3pPr marL="1371600" lvl="2" indent="-228600" algn="l">
              <a:lnSpc>
                <a:spcPct val="138000"/>
              </a:lnSpc>
              <a:spcBef>
                <a:spcPts val="600"/>
              </a:spcBef>
              <a:spcAft>
                <a:spcPts val="0"/>
              </a:spcAft>
              <a:buSzPts val="800"/>
              <a:buNone/>
              <a:defRPr sz="1600"/>
            </a:lvl3pPr>
            <a:lvl4pPr marL="1828800" lvl="3" indent="-228600" algn="l">
              <a:lnSpc>
                <a:spcPct val="138000"/>
              </a:lnSpc>
              <a:spcBef>
                <a:spcPts val="500"/>
              </a:spcBef>
              <a:spcAft>
                <a:spcPts val="0"/>
              </a:spcAft>
              <a:buSzPts val="770"/>
              <a:buNone/>
              <a:defRPr sz="1400"/>
            </a:lvl4pPr>
            <a:lvl5pPr marL="2286000" lvl="4" indent="-228600" algn="l">
              <a:lnSpc>
                <a:spcPct val="138000"/>
              </a:lnSpc>
              <a:spcBef>
                <a:spcPts val="500"/>
              </a:spcBef>
              <a:spcAft>
                <a:spcPts val="0"/>
              </a:spcAft>
              <a:buSzPts val="700"/>
              <a:buNone/>
              <a:defRPr sz="1400"/>
            </a:lvl5pPr>
            <a:lvl6pPr marL="2743200" lvl="5" indent="-228600" algn="l">
              <a:lnSpc>
                <a:spcPct val="138000"/>
              </a:lnSpc>
              <a:spcBef>
                <a:spcPts val="500"/>
              </a:spcBef>
              <a:spcAft>
                <a:spcPts val="0"/>
              </a:spcAft>
              <a:buSzPts val="700"/>
              <a:buNone/>
              <a:defRPr sz="1400"/>
            </a:lvl6pPr>
            <a:lvl7pPr marL="3200400" lvl="6" indent="-228600" algn="l">
              <a:lnSpc>
                <a:spcPct val="138000"/>
              </a:lnSpc>
              <a:spcBef>
                <a:spcPts val="500"/>
              </a:spcBef>
              <a:spcAft>
                <a:spcPts val="0"/>
              </a:spcAft>
              <a:buSzPts val="700"/>
              <a:buNone/>
              <a:defRPr sz="1400"/>
            </a:lvl7pPr>
            <a:lvl8pPr marL="3657600" lvl="7" indent="-228600" algn="l">
              <a:lnSpc>
                <a:spcPct val="138000"/>
              </a:lnSpc>
              <a:spcBef>
                <a:spcPts val="500"/>
              </a:spcBef>
              <a:spcAft>
                <a:spcPts val="0"/>
              </a:spcAft>
              <a:buSzPts val="700"/>
              <a:buNone/>
              <a:defRPr sz="1400"/>
            </a:lvl8pPr>
            <a:lvl9pPr marL="4114800" lvl="8" indent="-228600" algn="l">
              <a:lnSpc>
                <a:spcPct val="138000"/>
              </a:lnSpc>
              <a:spcBef>
                <a:spcPts val="500"/>
              </a:spcBef>
              <a:spcAft>
                <a:spcPts val="0"/>
              </a:spcAft>
              <a:buSzPts val="700"/>
              <a:buNone/>
              <a:defRPr sz="1400"/>
            </a:lvl9pPr>
          </a:lstStyle>
          <a:p>
            <a:endParaRPr/>
          </a:p>
        </p:txBody>
      </p:sp>
      <p:sp>
        <p:nvSpPr>
          <p:cNvPr id="40" name="Google Shape;40;p34"/>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4"/>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4"/>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35"/>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45" name="Google Shape;45;p35"/>
          <p:cNvSpPr txBox="1">
            <a:spLocks noGrp="1"/>
          </p:cNvSpPr>
          <p:nvPr>
            <p:ph type="body" idx="1"/>
          </p:nvPr>
        </p:nvSpPr>
        <p:spPr>
          <a:xfrm>
            <a:off x="1182688" y="1600200"/>
            <a:ext cx="3806825" cy="5105400"/>
          </a:xfrm>
          <a:prstGeom prst="rect">
            <a:avLst/>
          </a:prstGeom>
          <a:noFill/>
          <a:ln>
            <a:noFill/>
          </a:ln>
        </p:spPr>
        <p:txBody>
          <a:bodyPr spcFirstLastPara="1" wrap="square" lIns="90000" tIns="46800" rIns="90000" bIns="4680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46" name="Google Shape;46;p35"/>
          <p:cNvSpPr txBox="1">
            <a:spLocks noGrp="1"/>
          </p:cNvSpPr>
          <p:nvPr>
            <p:ph type="body" idx="2"/>
          </p:nvPr>
        </p:nvSpPr>
        <p:spPr>
          <a:xfrm>
            <a:off x="5141913" y="1600200"/>
            <a:ext cx="3808412" cy="5105400"/>
          </a:xfrm>
          <a:prstGeom prst="rect">
            <a:avLst/>
          </a:prstGeom>
          <a:noFill/>
          <a:ln>
            <a:noFill/>
          </a:ln>
        </p:spPr>
        <p:txBody>
          <a:bodyPr spcFirstLastPara="1" wrap="square" lIns="90000" tIns="46800" rIns="90000" bIns="46800" anchor="t" anchorCtr="0">
            <a:noAutofit/>
          </a:bodyPr>
          <a:lstStyle>
            <a:lvl1pPr marL="457200" lvl="0" indent="-335280" algn="l">
              <a:lnSpc>
                <a:spcPct val="138000"/>
              </a:lnSpc>
              <a:spcBef>
                <a:spcPts val="550"/>
              </a:spcBef>
              <a:spcAft>
                <a:spcPts val="0"/>
              </a:spcAft>
              <a:buSzPts val="1680"/>
              <a:buChar char="■"/>
              <a:defRPr sz="2800"/>
            </a:lvl1pPr>
            <a:lvl2pPr marL="914400" lvl="1" indent="-312419" algn="l">
              <a:lnSpc>
                <a:spcPct val="138000"/>
              </a:lnSpc>
              <a:spcBef>
                <a:spcPts val="500"/>
              </a:spcBef>
              <a:spcAft>
                <a:spcPts val="0"/>
              </a:spcAft>
              <a:buSzPts val="1320"/>
              <a:buChar char="■"/>
              <a:defRPr sz="2400"/>
            </a:lvl2pPr>
            <a:lvl3pPr marL="1371600" lvl="2" indent="-292100" algn="l">
              <a:lnSpc>
                <a:spcPct val="138000"/>
              </a:lnSpc>
              <a:spcBef>
                <a:spcPts val="600"/>
              </a:spcBef>
              <a:spcAft>
                <a:spcPts val="0"/>
              </a:spcAft>
              <a:buSzPts val="1000"/>
              <a:buChar char="■"/>
              <a:defRPr sz="2000"/>
            </a:lvl3pPr>
            <a:lvl4pPr marL="1828800" lvl="3" indent="-291464" algn="l">
              <a:lnSpc>
                <a:spcPct val="138000"/>
              </a:lnSpc>
              <a:spcBef>
                <a:spcPts val="500"/>
              </a:spcBef>
              <a:spcAft>
                <a:spcPts val="0"/>
              </a:spcAft>
              <a:buSzPts val="990"/>
              <a:buChar char="■"/>
              <a:defRPr sz="1800"/>
            </a:lvl4pPr>
            <a:lvl5pPr marL="2286000" lvl="4" indent="-285750" algn="l">
              <a:lnSpc>
                <a:spcPct val="138000"/>
              </a:lnSpc>
              <a:spcBef>
                <a:spcPts val="500"/>
              </a:spcBef>
              <a:spcAft>
                <a:spcPts val="0"/>
              </a:spcAft>
              <a:buSzPts val="900"/>
              <a:buChar char="■"/>
              <a:defRPr sz="1800"/>
            </a:lvl5pPr>
            <a:lvl6pPr marL="2743200" lvl="5" indent="-285750" algn="l">
              <a:lnSpc>
                <a:spcPct val="138000"/>
              </a:lnSpc>
              <a:spcBef>
                <a:spcPts val="500"/>
              </a:spcBef>
              <a:spcAft>
                <a:spcPts val="0"/>
              </a:spcAft>
              <a:buSzPts val="900"/>
              <a:buChar char="■"/>
              <a:defRPr sz="1800"/>
            </a:lvl6pPr>
            <a:lvl7pPr marL="3200400" lvl="6" indent="-285750" algn="l">
              <a:lnSpc>
                <a:spcPct val="138000"/>
              </a:lnSpc>
              <a:spcBef>
                <a:spcPts val="500"/>
              </a:spcBef>
              <a:spcAft>
                <a:spcPts val="0"/>
              </a:spcAft>
              <a:buSzPts val="900"/>
              <a:buChar char="■"/>
              <a:defRPr sz="1800"/>
            </a:lvl7pPr>
            <a:lvl8pPr marL="3657600" lvl="7" indent="-285750" algn="l">
              <a:lnSpc>
                <a:spcPct val="138000"/>
              </a:lnSpc>
              <a:spcBef>
                <a:spcPts val="500"/>
              </a:spcBef>
              <a:spcAft>
                <a:spcPts val="0"/>
              </a:spcAft>
              <a:buSzPts val="900"/>
              <a:buChar char="■"/>
              <a:defRPr sz="1800"/>
            </a:lvl8pPr>
            <a:lvl9pPr marL="4114800" lvl="8" indent="-285750" algn="l">
              <a:lnSpc>
                <a:spcPct val="138000"/>
              </a:lnSpc>
              <a:spcBef>
                <a:spcPts val="500"/>
              </a:spcBef>
              <a:spcAft>
                <a:spcPts val="0"/>
              </a:spcAft>
              <a:buSzPts val="900"/>
              <a:buChar char="■"/>
              <a:defRPr sz="1800"/>
            </a:lvl9pPr>
          </a:lstStyle>
          <a:p>
            <a:endParaRPr/>
          </a:p>
        </p:txBody>
      </p:sp>
      <p:sp>
        <p:nvSpPr>
          <p:cNvPr id="47" name="Google Shape;47;p35"/>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5"/>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53" name="Google Shape;53;p36"/>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54" name="Google Shape;54;p36"/>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138000"/>
              </a:lnSpc>
              <a:spcBef>
                <a:spcPts val="550"/>
              </a:spcBef>
              <a:spcAft>
                <a:spcPts val="0"/>
              </a:spcAft>
              <a:buSzPts val="1440"/>
              <a:buNone/>
              <a:defRPr sz="2400" b="1"/>
            </a:lvl1pPr>
            <a:lvl2pPr marL="914400" lvl="1" indent="-228600" algn="l">
              <a:lnSpc>
                <a:spcPct val="138000"/>
              </a:lnSpc>
              <a:spcBef>
                <a:spcPts val="500"/>
              </a:spcBef>
              <a:spcAft>
                <a:spcPts val="0"/>
              </a:spcAft>
              <a:buSzPts val="1100"/>
              <a:buNone/>
              <a:defRPr sz="2000" b="1"/>
            </a:lvl2pPr>
            <a:lvl3pPr marL="1371600" lvl="2" indent="-228600" algn="l">
              <a:lnSpc>
                <a:spcPct val="138000"/>
              </a:lnSpc>
              <a:spcBef>
                <a:spcPts val="600"/>
              </a:spcBef>
              <a:spcAft>
                <a:spcPts val="0"/>
              </a:spcAft>
              <a:buSzPts val="900"/>
              <a:buNone/>
              <a:defRPr sz="1800" b="1"/>
            </a:lvl3pPr>
            <a:lvl4pPr marL="1828800" lvl="3" indent="-228600" algn="l">
              <a:lnSpc>
                <a:spcPct val="138000"/>
              </a:lnSpc>
              <a:spcBef>
                <a:spcPts val="500"/>
              </a:spcBef>
              <a:spcAft>
                <a:spcPts val="0"/>
              </a:spcAft>
              <a:buSzPts val="880"/>
              <a:buNone/>
              <a:defRPr sz="1600" b="1"/>
            </a:lvl4pPr>
            <a:lvl5pPr marL="2286000" lvl="4" indent="-228600" algn="l">
              <a:lnSpc>
                <a:spcPct val="138000"/>
              </a:lnSpc>
              <a:spcBef>
                <a:spcPts val="500"/>
              </a:spcBef>
              <a:spcAft>
                <a:spcPts val="0"/>
              </a:spcAft>
              <a:buSzPts val="800"/>
              <a:buNone/>
              <a:defRPr sz="1600" b="1"/>
            </a:lvl5pPr>
            <a:lvl6pPr marL="2743200" lvl="5" indent="-228600" algn="l">
              <a:lnSpc>
                <a:spcPct val="138000"/>
              </a:lnSpc>
              <a:spcBef>
                <a:spcPts val="500"/>
              </a:spcBef>
              <a:spcAft>
                <a:spcPts val="0"/>
              </a:spcAft>
              <a:buSzPts val="800"/>
              <a:buNone/>
              <a:defRPr sz="1600" b="1"/>
            </a:lvl6pPr>
            <a:lvl7pPr marL="3200400" lvl="6" indent="-228600" algn="l">
              <a:lnSpc>
                <a:spcPct val="138000"/>
              </a:lnSpc>
              <a:spcBef>
                <a:spcPts val="500"/>
              </a:spcBef>
              <a:spcAft>
                <a:spcPts val="0"/>
              </a:spcAft>
              <a:buSzPts val="800"/>
              <a:buNone/>
              <a:defRPr sz="1600" b="1"/>
            </a:lvl7pPr>
            <a:lvl8pPr marL="3657600" lvl="7" indent="-228600" algn="l">
              <a:lnSpc>
                <a:spcPct val="138000"/>
              </a:lnSpc>
              <a:spcBef>
                <a:spcPts val="500"/>
              </a:spcBef>
              <a:spcAft>
                <a:spcPts val="0"/>
              </a:spcAft>
              <a:buSzPts val="800"/>
              <a:buNone/>
              <a:defRPr sz="1600" b="1"/>
            </a:lvl8pPr>
            <a:lvl9pPr marL="4114800" lvl="8" indent="-228600" algn="l">
              <a:lnSpc>
                <a:spcPct val="138000"/>
              </a:lnSpc>
              <a:spcBef>
                <a:spcPts val="500"/>
              </a:spcBef>
              <a:spcAft>
                <a:spcPts val="0"/>
              </a:spcAft>
              <a:buSzPts val="800"/>
              <a:buNone/>
              <a:defRPr sz="1600" b="1"/>
            </a:lvl9pPr>
          </a:lstStyle>
          <a:p>
            <a:endParaRPr/>
          </a:p>
        </p:txBody>
      </p:sp>
      <p:sp>
        <p:nvSpPr>
          <p:cNvPr id="55" name="Google Shape;55;p36"/>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20040" algn="l">
              <a:lnSpc>
                <a:spcPct val="138000"/>
              </a:lnSpc>
              <a:spcBef>
                <a:spcPts val="550"/>
              </a:spcBef>
              <a:spcAft>
                <a:spcPts val="0"/>
              </a:spcAft>
              <a:buSzPts val="1440"/>
              <a:buChar char="■"/>
              <a:defRPr sz="2400"/>
            </a:lvl1pPr>
            <a:lvl2pPr marL="914400" lvl="1" indent="-298450" algn="l">
              <a:lnSpc>
                <a:spcPct val="138000"/>
              </a:lnSpc>
              <a:spcBef>
                <a:spcPts val="500"/>
              </a:spcBef>
              <a:spcAft>
                <a:spcPts val="0"/>
              </a:spcAft>
              <a:buSzPts val="1100"/>
              <a:buChar char="■"/>
              <a:defRPr sz="2000"/>
            </a:lvl2pPr>
            <a:lvl3pPr marL="1371600" lvl="2" indent="-285750" algn="l">
              <a:lnSpc>
                <a:spcPct val="138000"/>
              </a:lnSpc>
              <a:spcBef>
                <a:spcPts val="600"/>
              </a:spcBef>
              <a:spcAft>
                <a:spcPts val="0"/>
              </a:spcAft>
              <a:buSzPts val="900"/>
              <a:buChar char="■"/>
              <a:defRPr sz="1800"/>
            </a:lvl3pPr>
            <a:lvl4pPr marL="1828800" lvl="3" indent="-284480" algn="l">
              <a:lnSpc>
                <a:spcPct val="138000"/>
              </a:lnSpc>
              <a:spcBef>
                <a:spcPts val="500"/>
              </a:spcBef>
              <a:spcAft>
                <a:spcPts val="0"/>
              </a:spcAft>
              <a:buSzPts val="880"/>
              <a:buChar char="■"/>
              <a:defRPr sz="1600"/>
            </a:lvl4pPr>
            <a:lvl5pPr marL="2286000" lvl="4" indent="-279400" algn="l">
              <a:lnSpc>
                <a:spcPct val="138000"/>
              </a:lnSpc>
              <a:spcBef>
                <a:spcPts val="500"/>
              </a:spcBef>
              <a:spcAft>
                <a:spcPts val="0"/>
              </a:spcAft>
              <a:buSzPts val="800"/>
              <a:buChar char="■"/>
              <a:defRPr sz="1600"/>
            </a:lvl5pPr>
            <a:lvl6pPr marL="2743200" lvl="5" indent="-279400" algn="l">
              <a:lnSpc>
                <a:spcPct val="138000"/>
              </a:lnSpc>
              <a:spcBef>
                <a:spcPts val="500"/>
              </a:spcBef>
              <a:spcAft>
                <a:spcPts val="0"/>
              </a:spcAft>
              <a:buSzPts val="800"/>
              <a:buChar char="■"/>
              <a:defRPr sz="1600"/>
            </a:lvl6pPr>
            <a:lvl7pPr marL="3200400" lvl="6" indent="-279400" algn="l">
              <a:lnSpc>
                <a:spcPct val="138000"/>
              </a:lnSpc>
              <a:spcBef>
                <a:spcPts val="500"/>
              </a:spcBef>
              <a:spcAft>
                <a:spcPts val="0"/>
              </a:spcAft>
              <a:buSzPts val="800"/>
              <a:buChar char="■"/>
              <a:defRPr sz="1600"/>
            </a:lvl7pPr>
            <a:lvl8pPr marL="3657600" lvl="7" indent="-279400" algn="l">
              <a:lnSpc>
                <a:spcPct val="138000"/>
              </a:lnSpc>
              <a:spcBef>
                <a:spcPts val="500"/>
              </a:spcBef>
              <a:spcAft>
                <a:spcPts val="0"/>
              </a:spcAft>
              <a:buSzPts val="800"/>
              <a:buChar char="■"/>
              <a:defRPr sz="1600"/>
            </a:lvl8pPr>
            <a:lvl9pPr marL="4114800" lvl="8" indent="-279400" algn="l">
              <a:lnSpc>
                <a:spcPct val="138000"/>
              </a:lnSpc>
              <a:spcBef>
                <a:spcPts val="500"/>
              </a:spcBef>
              <a:spcAft>
                <a:spcPts val="0"/>
              </a:spcAft>
              <a:buSzPts val="800"/>
              <a:buChar char="■"/>
              <a:defRPr sz="1600"/>
            </a:lvl9pPr>
          </a:lstStyle>
          <a:p>
            <a:endParaRPr/>
          </a:p>
        </p:txBody>
      </p:sp>
      <p:sp>
        <p:nvSpPr>
          <p:cNvPr id="56" name="Google Shape;56;p36"/>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6"/>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6"/>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37"/>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7"/>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7"/>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38"/>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65" name="Google Shape;65;p38"/>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350520" algn="l">
              <a:lnSpc>
                <a:spcPct val="138000"/>
              </a:lnSpc>
              <a:spcBef>
                <a:spcPts val="550"/>
              </a:spcBef>
              <a:spcAft>
                <a:spcPts val="0"/>
              </a:spcAft>
              <a:buSzPts val="1920"/>
              <a:buChar char="■"/>
              <a:defRPr sz="3200"/>
            </a:lvl1pPr>
            <a:lvl2pPr marL="914400" lvl="1" indent="-326390" algn="l">
              <a:lnSpc>
                <a:spcPct val="138000"/>
              </a:lnSpc>
              <a:spcBef>
                <a:spcPts val="500"/>
              </a:spcBef>
              <a:spcAft>
                <a:spcPts val="0"/>
              </a:spcAft>
              <a:buSzPts val="1540"/>
              <a:buChar char="■"/>
              <a:defRPr sz="2800"/>
            </a:lvl2pPr>
            <a:lvl3pPr marL="1371600" lvl="2" indent="-304800" algn="l">
              <a:lnSpc>
                <a:spcPct val="138000"/>
              </a:lnSpc>
              <a:spcBef>
                <a:spcPts val="600"/>
              </a:spcBef>
              <a:spcAft>
                <a:spcPts val="0"/>
              </a:spcAft>
              <a:buSzPts val="1200"/>
              <a:buChar char="■"/>
              <a:defRPr sz="2400"/>
            </a:lvl3pPr>
            <a:lvl4pPr marL="1828800" lvl="3" indent="-298450" algn="l">
              <a:lnSpc>
                <a:spcPct val="138000"/>
              </a:lnSpc>
              <a:spcBef>
                <a:spcPts val="500"/>
              </a:spcBef>
              <a:spcAft>
                <a:spcPts val="0"/>
              </a:spcAft>
              <a:buSzPts val="1100"/>
              <a:buChar char="■"/>
              <a:defRPr sz="2000"/>
            </a:lvl4pPr>
            <a:lvl5pPr marL="2286000" lvl="4" indent="-292100" algn="l">
              <a:lnSpc>
                <a:spcPct val="138000"/>
              </a:lnSpc>
              <a:spcBef>
                <a:spcPts val="500"/>
              </a:spcBef>
              <a:spcAft>
                <a:spcPts val="0"/>
              </a:spcAft>
              <a:buSzPts val="1000"/>
              <a:buChar char="■"/>
              <a:defRPr sz="2000"/>
            </a:lvl5pPr>
            <a:lvl6pPr marL="2743200" lvl="5" indent="-292100" algn="l">
              <a:lnSpc>
                <a:spcPct val="138000"/>
              </a:lnSpc>
              <a:spcBef>
                <a:spcPts val="500"/>
              </a:spcBef>
              <a:spcAft>
                <a:spcPts val="0"/>
              </a:spcAft>
              <a:buSzPts val="1000"/>
              <a:buChar char="■"/>
              <a:defRPr sz="2000"/>
            </a:lvl6pPr>
            <a:lvl7pPr marL="3200400" lvl="6" indent="-292100" algn="l">
              <a:lnSpc>
                <a:spcPct val="138000"/>
              </a:lnSpc>
              <a:spcBef>
                <a:spcPts val="500"/>
              </a:spcBef>
              <a:spcAft>
                <a:spcPts val="0"/>
              </a:spcAft>
              <a:buSzPts val="1000"/>
              <a:buChar char="■"/>
              <a:defRPr sz="2000"/>
            </a:lvl7pPr>
            <a:lvl8pPr marL="3657600" lvl="7" indent="-292100" algn="l">
              <a:lnSpc>
                <a:spcPct val="138000"/>
              </a:lnSpc>
              <a:spcBef>
                <a:spcPts val="500"/>
              </a:spcBef>
              <a:spcAft>
                <a:spcPts val="0"/>
              </a:spcAft>
              <a:buSzPts val="1000"/>
              <a:buChar char="■"/>
              <a:defRPr sz="2000"/>
            </a:lvl8pPr>
            <a:lvl9pPr marL="4114800" lvl="8" indent="-292100" algn="l">
              <a:lnSpc>
                <a:spcPct val="138000"/>
              </a:lnSpc>
              <a:spcBef>
                <a:spcPts val="500"/>
              </a:spcBef>
              <a:spcAft>
                <a:spcPts val="0"/>
              </a:spcAft>
              <a:buSzPts val="1000"/>
              <a:buChar char="■"/>
              <a:defRPr sz="2000"/>
            </a:lvl9pPr>
          </a:lstStyle>
          <a:p>
            <a:endParaRPr/>
          </a:p>
        </p:txBody>
      </p:sp>
      <p:sp>
        <p:nvSpPr>
          <p:cNvPr id="66" name="Google Shape;66;p38"/>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67" name="Google Shape;67;p38"/>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8"/>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8"/>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39"/>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138000"/>
              </a:lnSpc>
              <a:spcBef>
                <a:spcPts val="0"/>
              </a:spcBef>
              <a:spcAft>
                <a:spcPts val="0"/>
              </a:spcAft>
              <a:buSzPts val="1400"/>
              <a:buNone/>
              <a:defRPr sz="2000" b="1"/>
            </a:lvl1pPr>
            <a:lvl2pPr lvl="1" algn="l">
              <a:lnSpc>
                <a:spcPct val="138000"/>
              </a:lnSpc>
              <a:spcBef>
                <a:spcPts val="0"/>
              </a:spcBef>
              <a:spcAft>
                <a:spcPts val="0"/>
              </a:spcAft>
              <a:buSzPts val="1400"/>
              <a:buNone/>
              <a:defRPr/>
            </a:lvl2pPr>
            <a:lvl3pPr lvl="2" algn="l">
              <a:lnSpc>
                <a:spcPct val="138000"/>
              </a:lnSpc>
              <a:spcBef>
                <a:spcPts val="0"/>
              </a:spcBef>
              <a:spcAft>
                <a:spcPts val="0"/>
              </a:spcAft>
              <a:buSzPts val="1400"/>
              <a:buNone/>
              <a:defRPr/>
            </a:lvl3pPr>
            <a:lvl4pPr lvl="3" algn="l">
              <a:lnSpc>
                <a:spcPct val="138000"/>
              </a:lnSpc>
              <a:spcBef>
                <a:spcPts val="0"/>
              </a:spcBef>
              <a:spcAft>
                <a:spcPts val="0"/>
              </a:spcAft>
              <a:buSzPts val="1400"/>
              <a:buNone/>
              <a:defRPr/>
            </a:lvl4pPr>
            <a:lvl5pPr lvl="4" algn="l">
              <a:lnSpc>
                <a:spcPct val="138000"/>
              </a:lnSpc>
              <a:spcBef>
                <a:spcPts val="0"/>
              </a:spcBef>
              <a:spcAft>
                <a:spcPts val="0"/>
              </a:spcAft>
              <a:buSzPts val="1400"/>
              <a:buNone/>
              <a:defRPr/>
            </a:lvl5pPr>
            <a:lvl6pPr lvl="5" algn="l">
              <a:lnSpc>
                <a:spcPct val="138000"/>
              </a:lnSpc>
              <a:spcBef>
                <a:spcPts val="0"/>
              </a:spcBef>
              <a:spcAft>
                <a:spcPts val="0"/>
              </a:spcAft>
              <a:buSzPts val="1400"/>
              <a:buNone/>
              <a:defRPr/>
            </a:lvl6pPr>
            <a:lvl7pPr lvl="6" algn="l">
              <a:lnSpc>
                <a:spcPct val="138000"/>
              </a:lnSpc>
              <a:spcBef>
                <a:spcPts val="0"/>
              </a:spcBef>
              <a:spcAft>
                <a:spcPts val="0"/>
              </a:spcAft>
              <a:buSzPts val="1400"/>
              <a:buNone/>
              <a:defRPr/>
            </a:lvl7pPr>
            <a:lvl8pPr lvl="7" algn="l">
              <a:lnSpc>
                <a:spcPct val="138000"/>
              </a:lnSpc>
              <a:spcBef>
                <a:spcPts val="0"/>
              </a:spcBef>
              <a:spcAft>
                <a:spcPts val="0"/>
              </a:spcAft>
              <a:buSzPts val="1400"/>
              <a:buNone/>
              <a:defRPr/>
            </a:lvl8pPr>
            <a:lvl9pPr lvl="8" algn="l">
              <a:lnSpc>
                <a:spcPct val="138000"/>
              </a:lnSpc>
              <a:spcBef>
                <a:spcPts val="0"/>
              </a:spcBef>
              <a:spcAft>
                <a:spcPts val="0"/>
              </a:spcAft>
              <a:buSzPts val="1400"/>
              <a:buNone/>
              <a:defRPr/>
            </a:lvl9pPr>
          </a:lstStyle>
          <a:p>
            <a:endParaRPr/>
          </a:p>
        </p:txBody>
      </p:sp>
      <p:sp>
        <p:nvSpPr>
          <p:cNvPr id="72" name="Google Shape;72;p39"/>
          <p:cNvSpPr>
            <a:spLocks noGrp="1"/>
          </p:cNvSpPr>
          <p:nvPr>
            <p:ph type="pic" idx="2"/>
          </p:nvPr>
        </p:nvSpPr>
        <p:spPr>
          <a:xfrm>
            <a:off x="1792288" y="612775"/>
            <a:ext cx="5486400" cy="4114800"/>
          </a:xfrm>
          <a:prstGeom prst="rect">
            <a:avLst/>
          </a:prstGeom>
          <a:noFill/>
          <a:ln>
            <a:noFill/>
          </a:ln>
        </p:spPr>
      </p:sp>
      <p:sp>
        <p:nvSpPr>
          <p:cNvPr id="73" name="Google Shape;73;p39"/>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138000"/>
              </a:lnSpc>
              <a:spcBef>
                <a:spcPts val="550"/>
              </a:spcBef>
              <a:spcAft>
                <a:spcPts val="0"/>
              </a:spcAft>
              <a:buSzPts val="840"/>
              <a:buNone/>
              <a:defRPr sz="1400"/>
            </a:lvl1pPr>
            <a:lvl2pPr marL="914400" lvl="1" indent="-228600" algn="l">
              <a:lnSpc>
                <a:spcPct val="138000"/>
              </a:lnSpc>
              <a:spcBef>
                <a:spcPts val="500"/>
              </a:spcBef>
              <a:spcAft>
                <a:spcPts val="0"/>
              </a:spcAft>
              <a:buSzPts val="660"/>
              <a:buNone/>
              <a:defRPr sz="1200"/>
            </a:lvl2pPr>
            <a:lvl3pPr marL="1371600" lvl="2" indent="-228600" algn="l">
              <a:lnSpc>
                <a:spcPct val="138000"/>
              </a:lnSpc>
              <a:spcBef>
                <a:spcPts val="600"/>
              </a:spcBef>
              <a:spcAft>
                <a:spcPts val="0"/>
              </a:spcAft>
              <a:buSzPts val="500"/>
              <a:buNone/>
              <a:defRPr sz="1000"/>
            </a:lvl3pPr>
            <a:lvl4pPr marL="1828800" lvl="3" indent="-228600" algn="l">
              <a:lnSpc>
                <a:spcPct val="138000"/>
              </a:lnSpc>
              <a:spcBef>
                <a:spcPts val="500"/>
              </a:spcBef>
              <a:spcAft>
                <a:spcPts val="0"/>
              </a:spcAft>
              <a:buSzPts val="495"/>
              <a:buNone/>
              <a:defRPr sz="900"/>
            </a:lvl4pPr>
            <a:lvl5pPr marL="2286000" lvl="4" indent="-228600" algn="l">
              <a:lnSpc>
                <a:spcPct val="138000"/>
              </a:lnSpc>
              <a:spcBef>
                <a:spcPts val="500"/>
              </a:spcBef>
              <a:spcAft>
                <a:spcPts val="0"/>
              </a:spcAft>
              <a:buSzPts val="450"/>
              <a:buNone/>
              <a:defRPr sz="900"/>
            </a:lvl5pPr>
            <a:lvl6pPr marL="2743200" lvl="5" indent="-228600" algn="l">
              <a:lnSpc>
                <a:spcPct val="138000"/>
              </a:lnSpc>
              <a:spcBef>
                <a:spcPts val="500"/>
              </a:spcBef>
              <a:spcAft>
                <a:spcPts val="0"/>
              </a:spcAft>
              <a:buSzPts val="450"/>
              <a:buNone/>
              <a:defRPr sz="900"/>
            </a:lvl6pPr>
            <a:lvl7pPr marL="3200400" lvl="6" indent="-228600" algn="l">
              <a:lnSpc>
                <a:spcPct val="138000"/>
              </a:lnSpc>
              <a:spcBef>
                <a:spcPts val="500"/>
              </a:spcBef>
              <a:spcAft>
                <a:spcPts val="0"/>
              </a:spcAft>
              <a:buSzPts val="450"/>
              <a:buNone/>
              <a:defRPr sz="900"/>
            </a:lvl7pPr>
            <a:lvl8pPr marL="3657600" lvl="7" indent="-228600" algn="l">
              <a:lnSpc>
                <a:spcPct val="138000"/>
              </a:lnSpc>
              <a:spcBef>
                <a:spcPts val="500"/>
              </a:spcBef>
              <a:spcAft>
                <a:spcPts val="0"/>
              </a:spcAft>
              <a:buSzPts val="450"/>
              <a:buNone/>
              <a:defRPr sz="900"/>
            </a:lvl8pPr>
            <a:lvl9pPr marL="4114800" lvl="8" indent="-228600" algn="l">
              <a:lnSpc>
                <a:spcPct val="138000"/>
              </a:lnSpc>
              <a:spcBef>
                <a:spcPts val="500"/>
              </a:spcBef>
              <a:spcAft>
                <a:spcPts val="0"/>
              </a:spcAft>
              <a:buSzPts val="450"/>
              <a:buNone/>
              <a:defRPr sz="900"/>
            </a:lvl9pPr>
          </a:lstStyle>
          <a:p>
            <a:endParaRPr/>
          </a:p>
        </p:txBody>
      </p:sp>
      <p:sp>
        <p:nvSpPr>
          <p:cNvPr id="74" name="Google Shape;74;p39"/>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9"/>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9"/>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400"/>
              <a:buFont typeface="Tahoma"/>
              <a:buNone/>
              <a:defRPr sz="1400">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
        <p:cNvGrpSpPr/>
        <p:nvPr/>
      </p:nvGrpSpPr>
      <p:grpSpPr>
        <a:xfrm>
          <a:off x="0" y="0"/>
          <a:ext cx="0" cy="0"/>
          <a:chOff x="0" y="0"/>
          <a:chExt cx="0" cy="0"/>
        </a:xfrm>
      </p:grpSpPr>
      <p:sp>
        <p:nvSpPr>
          <p:cNvPr id="8" name="Google Shape;8;p30"/>
          <p:cNvSpPr/>
          <p:nvPr/>
        </p:nvSpPr>
        <p:spPr>
          <a:xfrm>
            <a:off x="420688" y="720725"/>
            <a:ext cx="438150" cy="474663"/>
          </a:xfrm>
          <a:prstGeom prst="rect">
            <a:avLst/>
          </a:prstGeom>
          <a:solidFill>
            <a:srgbClr val="FFCC00"/>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9" name="Google Shape;9;p30"/>
          <p:cNvSpPr/>
          <p:nvPr/>
        </p:nvSpPr>
        <p:spPr>
          <a:xfrm>
            <a:off x="803275" y="720725"/>
            <a:ext cx="328613" cy="474663"/>
          </a:xfrm>
          <a:prstGeom prst="rect">
            <a:avLst/>
          </a:prstGeom>
          <a:gradFill>
            <a:gsLst>
              <a:gs pos="0">
                <a:srgbClr val="FFCC00"/>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0" name="Google Shape;10;p30"/>
          <p:cNvSpPr/>
          <p:nvPr/>
        </p:nvSpPr>
        <p:spPr>
          <a:xfrm>
            <a:off x="544513" y="1143000"/>
            <a:ext cx="422275" cy="474663"/>
          </a:xfrm>
          <a:prstGeom prst="rect">
            <a:avLst/>
          </a:prstGeom>
          <a:solidFill>
            <a:srgbClr val="0000CC"/>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1" name="Google Shape;11;p30"/>
          <p:cNvSpPr/>
          <p:nvPr/>
        </p:nvSpPr>
        <p:spPr>
          <a:xfrm>
            <a:off x="914400" y="1143000"/>
            <a:ext cx="368300" cy="474663"/>
          </a:xfrm>
          <a:prstGeom prst="rect">
            <a:avLst/>
          </a:prstGeom>
          <a:gradFill>
            <a:gsLst>
              <a:gs pos="0">
                <a:srgbClr val="0000C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2" name="Google Shape;12;p30"/>
          <p:cNvSpPr/>
          <p:nvPr/>
        </p:nvSpPr>
        <p:spPr>
          <a:xfrm>
            <a:off x="130175" y="1069975"/>
            <a:ext cx="560388" cy="422275"/>
          </a:xfrm>
          <a:prstGeom prst="rect">
            <a:avLst/>
          </a:prstGeom>
          <a:gradFill>
            <a:gsLst>
              <a:gs pos="0">
                <a:srgbClr val="FFFFFF"/>
              </a:gs>
              <a:gs pos="100000">
                <a:srgbClr val="FF3300"/>
              </a:gs>
            </a:gsLst>
            <a:lin ang="1890000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3" name="Google Shape;13;p30"/>
          <p:cNvSpPr/>
          <p:nvPr/>
        </p:nvSpPr>
        <p:spPr>
          <a:xfrm>
            <a:off x="765175" y="612775"/>
            <a:ext cx="31750" cy="1052513"/>
          </a:xfrm>
          <a:prstGeom prst="rect">
            <a:avLst/>
          </a:prstGeom>
          <a:solidFill>
            <a:srgbClr val="333333"/>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4" name="Google Shape;14;p30"/>
          <p:cNvSpPr/>
          <p:nvPr/>
        </p:nvSpPr>
        <p:spPr>
          <a:xfrm>
            <a:off x="446088" y="1403350"/>
            <a:ext cx="8226425" cy="31750"/>
          </a:xfrm>
          <a:prstGeom prst="rect">
            <a:avLst/>
          </a:prstGeom>
          <a:gradFill>
            <a:gsLst>
              <a:gs pos="0">
                <a:srgbClr val="333333"/>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15" name="Google Shape;15;p30"/>
          <p:cNvSpPr txBox="1">
            <a:spLocks noGrp="1"/>
          </p:cNvSpPr>
          <p:nvPr>
            <p:ph type="title"/>
          </p:nvPr>
        </p:nvSpPr>
        <p:spPr>
          <a:xfrm>
            <a:off x="1154113" y="-703263"/>
            <a:ext cx="7788275" cy="1997076"/>
          </a:xfrm>
          <a:prstGeom prst="rect">
            <a:avLst/>
          </a:prstGeom>
          <a:noFill/>
          <a:ln>
            <a:noFill/>
          </a:ln>
        </p:spPr>
        <p:txBody>
          <a:bodyPr spcFirstLastPara="1" wrap="square" lIns="90000" tIns="46800" rIns="90000" bIns="46800" anchor="b" anchorCtr="0">
            <a:noAutofit/>
          </a:bodyPr>
          <a:lstStyle>
            <a:lvl1pPr marR="0" lvl="0"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1pPr>
            <a:lvl2pPr marR="0" lvl="1"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2pPr>
            <a:lvl3pPr marR="0" lvl="2"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3pPr>
            <a:lvl4pPr marR="0" lvl="3"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4pPr>
            <a:lvl5pPr marR="0" lvl="4"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5pPr>
            <a:lvl6pPr marR="0" lvl="5"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6pPr>
            <a:lvl7pPr marR="0" lvl="6"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7pPr>
            <a:lvl8pPr marR="0" lvl="7"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8pPr>
            <a:lvl9pPr marR="0" lvl="8"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9pPr>
          </a:lstStyle>
          <a:p>
            <a:endParaRPr/>
          </a:p>
        </p:txBody>
      </p:sp>
      <p:sp>
        <p:nvSpPr>
          <p:cNvPr id="16" name="Google Shape;16;p30"/>
          <p:cNvSpPr txBox="1">
            <a:spLocks noGrp="1"/>
          </p:cNvSpPr>
          <p:nvPr>
            <p:ph type="body" idx="1"/>
          </p:nvPr>
        </p:nvSpPr>
        <p:spPr>
          <a:xfrm>
            <a:off x="1182688" y="1600200"/>
            <a:ext cx="7767637" cy="5105400"/>
          </a:xfrm>
          <a:prstGeom prst="rect">
            <a:avLst/>
          </a:prstGeom>
          <a:noFill/>
          <a:ln>
            <a:noFill/>
          </a:ln>
        </p:spPr>
        <p:txBody>
          <a:bodyPr spcFirstLastPara="1" wrap="square" lIns="90000" tIns="46800" rIns="90000" bIns="46800" anchor="t" anchorCtr="0">
            <a:noAutofit/>
          </a:bodyPr>
          <a:lstStyle>
            <a:lvl1pPr marL="457200" marR="0" lvl="0" indent="-312420" algn="l" rtl="0">
              <a:lnSpc>
                <a:spcPct val="138000"/>
              </a:lnSpc>
              <a:spcBef>
                <a:spcPts val="550"/>
              </a:spcBef>
              <a:spcAft>
                <a:spcPts val="0"/>
              </a:spcAft>
              <a:buClr>
                <a:srgbClr val="0000CC"/>
              </a:buClr>
              <a:buSzPts val="1320"/>
              <a:buFont typeface="Noto Sans Symbols"/>
              <a:buChar char="■"/>
              <a:defRPr sz="2200" b="0" i="0" u="none" strike="noStrike" cap="none">
                <a:solidFill>
                  <a:srgbClr val="000000"/>
                </a:solidFill>
                <a:latin typeface="Tahoma"/>
                <a:ea typeface="Tahoma"/>
                <a:cs typeface="Tahoma"/>
                <a:sym typeface="Tahoma"/>
              </a:defRPr>
            </a:lvl1pPr>
            <a:lvl2pPr marL="914400" marR="0" lvl="1" indent="-298450" algn="l" rtl="0">
              <a:lnSpc>
                <a:spcPct val="138000"/>
              </a:lnSpc>
              <a:spcBef>
                <a:spcPts val="500"/>
              </a:spcBef>
              <a:spcAft>
                <a:spcPts val="0"/>
              </a:spcAft>
              <a:buClr>
                <a:srgbClr val="FF3300"/>
              </a:buClr>
              <a:buSzPts val="1100"/>
              <a:buFont typeface="Noto Sans Symbols"/>
              <a:buChar char="■"/>
              <a:defRPr sz="2000" b="0" i="0" u="none" strike="noStrike" cap="none">
                <a:solidFill>
                  <a:srgbClr val="000000"/>
                </a:solidFill>
                <a:latin typeface="Tahoma"/>
                <a:ea typeface="Tahoma"/>
                <a:cs typeface="Tahoma"/>
                <a:sym typeface="Tahoma"/>
              </a:defRPr>
            </a:lvl2pPr>
            <a:lvl3pPr marL="1371600" marR="0" lvl="2" indent="-304800" algn="l" rtl="0">
              <a:lnSpc>
                <a:spcPct val="138000"/>
              </a:lnSpc>
              <a:spcBef>
                <a:spcPts val="600"/>
              </a:spcBef>
              <a:spcAft>
                <a:spcPts val="0"/>
              </a:spcAft>
              <a:buClr>
                <a:srgbClr val="0000CC"/>
              </a:buClr>
              <a:buSzPts val="1200"/>
              <a:buFont typeface="Noto Sans Symbols"/>
              <a:buChar char="■"/>
              <a:defRPr sz="2400" b="0" i="0" u="none" strike="noStrike" cap="none">
                <a:solidFill>
                  <a:srgbClr val="000000"/>
                </a:solidFill>
                <a:latin typeface="Tahoma"/>
                <a:ea typeface="Tahoma"/>
                <a:cs typeface="Tahoma"/>
                <a:sym typeface="Tahoma"/>
              </a:defRPr>
            </a:lvl3pPr>
            <a:lvl4pPr marL="1828800" marR="0" lvl="3" indent="-298450" algn="l" rtl="0">
              <a:lnSpc>
                <a:spcPct val="138000"/>
              </a:lnSpc>
              <a:spcBef>
                <a:spcPts val="500"/>
              </a:spcBef>
              <a:spcAft>
                <a:spcPts val="0"/>
              </a:spcAft>
              <a:buClr>
                <a:srgbClr val="FFCC00"/>
              </a:buClr>
              <a:buSzPts val="1100"/>
              <a:buFont typeface="Noto Sans Symbols"/>
              <a:buChar char="■"/>
              <a:defRPr sz="2000" b="0" i="0" u="none" strike="noStrike" cap="none">
                <a:solidFill>
                  <a:srgbClr val="000000"/>
                </a:solidFill>
                <a:latin typeface="Tahoma"/>
                <a:ea typeface="Tahoma"/>
                <a:cs typeface="Tahoma"/>
                <a:sym typeface="Tahoma"/>
              </a:defRPr>
            </a:lvl4pPr>
            <a:lvl5pPr marL="2286000" marR="0" lvl="4"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5pPr>
            <a:lvl6pPr marL="2743200" marR="0" lvl="5"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6pPr>
            <a:lvl7pPr marL="3200400" marR="0" lvl="6"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7pPr>
            <a:lvl8pPr marL="3657600" marR="0" lvl="7"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8pPr>
            <a:lvl9pPr marL="4114800" marR="0" lvl="8"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9pPr>
          </a:lstStyle>
          <a:p>
            <a:endParaRPr/>
          </a:p>
        </p:txBody>
      </p:sp>
      <p:sp>
        <p:nvSpPr>
          <p:cNvPr id="17" name="Google Shape;17;p30"/>
          <p:cNvSpPr txBox="1">
            <a:spLocks noGrp="1"/>
          </p:cNvSpPr>
          <p:nvPr>
            <p:ph type="dt" idx="10"/>
          </p:nvPr>
        </p:nvSpPr>
        <p:spPr>
          <a:xfrm>
            <a:off x="1162050" y="6243638"/>
            <a:ext cx="1900238"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8" name="Google Shape;18;p30"/>
          <p:cNvSpPr txBox="1">
            <a:spLocks noGrp="1"/>
          </p:cNvSpPr>
          <p:nvPr>
            <p:ph type="ftr" idx="11"/>
          </p:nvPr>
        </p:nvSpPr>
        <p:spPr>
          <a:xfrm>
            <a:off x="3657600" y="6243638"/>
            <a:ext cx="2890838" cy="455612"/>
          </a:xfrm>
          <a:prstGeom prst="rect">
            <a:avLst/>
          </a:prstGeom>
          <a:noFill/>
          <a:ln>
            <a:noFill/>
          </a:ln>
        </p:spPr>
        <p:txBody>
          <a:bodyPr spcFirstLastPara="1" wrap="square" lIns="90000" tIns="46800" rIns="90000" bIns="46800" anchor="b" anchorCtr="0">
            <a:noAutofit/>
          </a:bodyPr>
          <a:lstStyle>
            <a:lvl1pPr marR="0" lvl="0" algn="ct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9" name="Google Shape;19;p30"/>
          <p:cNvSpPr txBox="1">
            <a:spLocks noGrp="1"/>
          </p:cNvSpPr>
          <p:nvPr>
            <p:ph type="sldNum" idx="12"/>
          </p:nvPr>
        </p:nvSpPr>
        <p:spPr>
          <a:xfrm>
            <a:off x="7042150" y="6243638"/>
            <a:ext cx="1900238" cy="455612"/>
          </a:xfrm>
          <a:prstGeom prst="rect">
            <a:avLst/>
          </a:prstGeom>
          <a:noFill/>
          <a:ln>
            <a:noFill/>
          </a:ln>
        </p:spPr>
        <p:txBody>
          <a:bodyPr spcFirstLastPara="1" wrap="square" lIns="90000" tIns="46800" rIns="90000" bIns="46800" anchor="b" anchorCtr="0">
            <a:noAutofit/>
          </a:bodyPr>
          <a:lstStyle>
            <a:lvl1pPr marL="0" marR="0" lvl="0"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1pPr>
            <a:lvl2pPr marL="0" marR="0" lvl="1"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2pPr>
            <a:lvl3pPr marL="0" marR="0" lvl="2"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3pPr>
            <a:lvl4pPr marL="0" marR="0" lvl="3"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4pPr>
            <a:lvl5pPr marL="0" marR="0" lvl="4"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5pPr>
            <a:lvl6pPr marL="0" marR="0" lvl="5"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6pPr>
            <a:lvl7pPr marL="0" marR="0" lvl="6"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7pPr>
            <a:lvl8pPr marL="0" marR="0" lvl="7"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8pPr>
            <a:lvl9pPr marL="0" marR="0" lvl="8" indent="0" algn="r" rtl="0">
              <a:lnSpc>
                <a:spcPct val="100000"/>
              </a:lnSpc>
              <a:spcBef>
                <a:spcPts val="0"/>
              </a:spcBef>
              <a:spcAft>
                <a:spcPts val="0"/>
              </a:spcAft>
              <a:buClr>
                <a:srgbClr val="000000"/>
              </a:buClr>
              <a:buSzPts val="1400"/>
              <a:buFont typeface="Tahoma"/>
              <a:buNone/>
              <a:defRPr sz="1400" b="0" i="0" u="none" strike="noStrike" cap="none">
                <a:solidFill>
                  <a:srgbClr val="000000"/>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
        <p:cNvGrpSpPr/>
        <p:nvPr/>
      </p:nvGrpSpPr>
      <p:grpSpPr>
        <a:xfrm>
          <a:off x="0" y="0"/>
          <a:ext cx="0" cy="0"/>
          <a:chOff x="0" y="0"/>
          <a:chExt cx="0" cy="0"/>
        </a:xfrm>
      </p:grpSpPr>
      <p:grpSp>
        <p:nvGrpSpPr>
          <p:cNvPr id="90" name="Google Shape;90;p42"/>
          <p:cNvGrpSpPr/>
          <p:nvPr/>
        </p:nvGrpSpPr>
        <p:grpSpPr>
          <a:xfrm>
            <a:off x="228600" y="2376488"/>
            <a:ext cx="8913813" cy="1050924"/>
            <a:chOff x="144" y="1497"/>
            <a:chExt cx="5615" cy="662"/>
          </a:xfrm>
        </p:grpSpPr>
        <p:grpSp>
          <p:nvGrpSpPr>
            <p:cNvPr id="91" name="Google Shape;91;p42"/>
            <p:cNvGrpSpPr/>
            <p:nvPr/>
          </p:nvGrpSpPr>
          <p:grpSpPr>
            <a:xfrm>
              <a:off x="325" y="1565"/>
              <a:ext cx="443" cy="298"/>
              <a:chOff x="325" y="1565"/>
              <a:chExt cx="443" cy="298"/>
            </a:xfrm>
          </p:grpSpPr>
          <p:sp>
            <p:nvSpPr>
              <p:cNvPr id="92" name="Google Shape;92;p42"/>
              <p:cNvSpPr/>
              <p:nvPr/>
            </p:nvSpPr>
            <p:spPr>
              <a:xfrm>
                <a:off x="325" y="1565"/>
                <a:ext cx="272" cy="298"/>
              </a:xfrm>
              <a:prstGeom prst="rect">
                <a:avLst/>
              </a:prstGeom>
              <a:solidFill>
                <a:srgbClr val="0000CC"/>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3" name="Google Shape;93;p42"/>
              <p:cNvSpPr/>
              <p:nvPr/>
            </p:nvSpPr>
            <p:spPr>
              <a:xfrm>
                <a:off x="563" y="1565"/>
                <a:ext cx="205" cy="298"/>
              </a:xfrm>
              <a:prstGeom prst="rect">
                <a:avLst/>
              </a:prstGeom>
              <a:gradFill>
                <a:gsLst>
                  <a:gs pos="0">
                    <a:srgbClr val="0000CC"/>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grpSp>
        <p:grpSp>
          <p:nvGrpSpPr>
            <p:cNvPr id="94" name="Google Shape;94;p42"/>
            <p:cNvGrpSpPr/>
            <p:nvPr/>
          </p:nvGrpSpPr>
          <p:grpSpPr>
            <a:xfrm>
              <a:off x="402" y="1830"/>
              <a:ext cx="458" cy="298"/>
              <a:chOff x="402" y="1830"/>
              <a:chExt cx="458" cy="298"/>
            </a:xfrm>
          </p:grpSpPr>
          <p:sp>
            <p:nvSpPr>
              <p:cNvPr id="95" name="Google Shape;95;p42"/>
              <p:cNvSpPr/>
              <p:nvPr/>
            </p:nvSpPr>
            <p:spPr>
              <a:xfrm>
                <a:off x="402" y="1830"/>
                <a:ext cx="262" cy="298"/>
              </a:xfrm>
              <a:prstGeom prst="rect">
                <a:avLst/>
              </a:prstGeom>
              <a:solidFill>
                <a:srgbClr val="FFCC00"/>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6" name="Google Shape;96;p42"/>
              <p:cNvSpPr/>
              <p:nvPr/>
            </p:nvSpPr>
            <p:spPr>
              <a:xfrm>
                <a:off x="631" y="1830"/>
                <a:ext cx="229" cy="298"/>
              </a:xfrm>
              <a:prstGeom prst="rect">
                <a:avLst/>
              </a:prstGeom>
              <a:gradFill>
                <a:gsLst>
                  <a:gs pos="0">
                    <a:srgbClr val="FFCC00"/>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grpSp>
        <p:sp>
          <p:nvSpPr>
            <p:cNvPr id="97" name="Google Shape;97;p42"/>
            <p:cNvSpPr/>
            <p:nvPr/>
          </p:nvSpPr>
          <p:spPr>
            <a:xfrm>
              <a:off x="144" y="1784"/>
              <a:ext cx="349" cy="266"/>
            </a:xfrm>
            <a:prstGeom prst="rect">
              <a:avLst/>
            </a:prstGeom>
            <a:gradFill>
              <a:gsLst>
                <a:gs pos="0">
                  <a:srgbClr val="FFFFFF"/>
                </a:gs>
                <a:gs pos="100000">
                  <a:srgbClr val="FF3300"/>
                </a:gs>
              </a:gsLst>
              <a:lin ang="1890000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8" name="Google Shape;98;p42"/>
            <p:cNvSpPr/>
            <p:nvPr/>
          </p:nvSpPr>
          <p:spPr>
            <a:xfrm>
              <a:off x="540" y="1497"/>
              <a:ext cx="20" cy="662"/>
            </a:xfrm>
            <a:prstGeom prst="rect">
              <a:avLst/>
            </a:prstGeom>
            <a:solidFill>
              <a:srgbClr val="333333"/>
            </a:soli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sp>
          <p:nvSpPr>
            <p:cNvPr id="99" name="Google Shape;99;p42"/>
            <p:cNvSpPr/>
            <p:nvPr/>
          </p:nvSpPr>
          <p:spPr>
            <a:xfrm rot="10800000" flipH="1">
              <a:off x="341" y="2014"/>
              <a:ext cx="5418" cy="35"/>
            </a:xfrm>
            <a:prstGeom prst="rect">
              <a:avLst/>
            </a:prstGeom>
            <a:gradFill>
              <a:gsLst>
                <a:gs pos="0">
                  <a:srgbClr val="333333"/>
                </a:gs>
                <a:gs pos="100000">
                  <a:srgbClr val="FFFFFF"/>
                </a:gs>
              </a:gsLst>
              <a:lin ang="0" scaled="0"/>
            </a:gradFill>
            <a:ln>
              <a:noFill/>
            </a:ln>
          </p:spPr>
          <p:txBody>
            <a:bodyPr spcFirstLastPara="1" wrap="square" lIns="91425" tIns="45700" rIns="91425" bIns="45700" anchor="ctr"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a:solidFill>
                  <a:schemeClr val="lt1"/>
                </a:solidFill>
                <a:latin typeface="Times New Roman"/>
                <a:ea typeface="Times New Roman"/>
                <a:cs typeface="Times New Roman"/>
                <a:sym typeface="Times New Roman"/>
              </a:endParaRPr>
            </a:p>
          </p:txBody>
        </p:sp>
      </p:grpSp>
      <p:sp>
        <p:nvSpPr>
          <p:cNvPr id="100" name="Google Shape;100;p42"/>
          <p:cNvSpPr txBox="1">
            <a:spLocks noGrp="1"/>
          </p:cNvSpPr>
          <p:nvPr>
            <p:ph type="title"/>
          </p:nvPr>
        </p:nvSpPr>
        <p:spPr>
          <a:xfrm>
            <a:off x="1219200" y="1136650"/>
            <a:ext cx="7767638" cy="1997075"/>
          </a:xfrm>
          <a:prstGeom prst="rect">
            <a:avLst/>
          </a:prstGeom>
          <a:noFill/>
          <a:ln>
            <a:noFill/>
          </a:ln>
        </p:spPr>
        <p:txBody>
          <a:bodyPr spcFirstLastPara="1" wrap="square" lIns="90000" tIns="46800" rIns="90000" bIns="46800" anchor="b" anchorCtr="0">
            <a:noAutofit/>
          </a:bodyPr>
          <a:lstStyle>
            <a:lvl1pPr marR="0" lvl="0"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1pPr>
            <a:lvl2pPr marR="0" lvl="1"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2pPr>
            <a:lvl3pPr marR="0" lvl="2"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3pPr>
            <a:lvl4pPr marR="0" lvl="3"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4pPr>
            <a:lvl5pPr marR="0" lvl="4"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5pPr>
            <a:lvl6pPr marR="0" lvl="5"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6pPr>
            <a:lvl7pPr marR="0" lvl="6"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7pPr>
            <a:lvl8pPr marR="0" lvl="7"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8pPr>
            <a:lvl9pPr marR="0" lvl="8" algn="l" rtl="0">
              <a:lnSpc>
                <a:spcPct val="138000"/>
              </a:lnSpc>
              <a:spcBef>
                <a:spcPts val="0"/>
              </a:spcBef>
              <a:spcAft>
                <a:spcPts val="0"/>
              </a:spcAft>
              <a:buSzPts val="1400"/>
              <a:buNone/>
              <a:defRPr sz="4400" b="0" i="0" u="none" strike="noStrike" cap="none">
                <a:solidFill>
                  <a:srgbClr val="000099"/>
                </a:solidFill>
                <a:latin typeface="Tahoma"/>
                <a:ea typeface="Tahoma"/>
                <a:cs typeface="Tahoma"/>
                <a:sym typeface="Tahoma"/>
              </a:defRPr>
            </a:lvl9pPr>
          </a:lstStyle>
          <a:p>
            <a:endParaRPr/>
          </a:p>
        </p:txBody>
      </p:sp>
      <p:sp>
        <p:nvSpPr>
          <p:cNvPr id="101" name="Google Shape;101;p42"/>
          <p:cNvSpPr txBox="1">
            <a:spLocks noGrp="1"/>
          </p:cNvSpPr>
          <p:nvPr>
            <p:ph type="dt" idx="10"/>
          </p:nvPr>
        </p:nvSpPr>
        <p:spPr>
          <a:xfrm>
            <a:off x="990600" y="6248400"/>
            <a:ext cx="1900238" cy="452438"/>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02" name="Google Shape;102;p42"/>
          <p:cNvSpPr txBox="1">
            <a:spLocks noGrp="1"/>
          </p:cNvSpPr>
          <p:nvPr>
            <p:ph type="ftr" idx="11"/>
          </p:nvPr>
        </p:nvSpPr>
        <p:spPr>
          <a:xfrm>
            <a:off x="3429000" y="6248400"/>
            <a:ext cx="2890838" cy="452438"/>
          </a:xfrm>
          <a:prstGeom prst="rect">
            <a:avLst/>
          </a:prstGeom>
          <a:noFill/>
          <a:ln>
            <a:noFill/>
          </a:ln>
        </p:spPr>
        <p:txBody>
          <a:bodyPr spcFirstLastPara="1" wrap="square" lIns="90000" tIns="46800" rIns="90000" bIns="46800" anchor="b" anchorCtr="0">
            <a:noAutofit/>
          </a:bodyPr>
          <a:lstStyle>
            <a:lvl1pPr marR="0" lvl="0" algn="ct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R="0" lvl="1"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03" name="Google Shape;103;p42"/>
          <p:cNvSpPr txBox="1">
            <a:spLocks noGrp="1"/>
          </p:cNvSpPr>
          <p:nvPr>
            <p:ph type="sldNum" idx="12"/>
          </p:nvPr>
        </p:nvSpPr>
        <p:spPr>
          <a:xfrm>
            <a:off x="6858000" y="6248400"/>
            <a:ext cx="1900238" cy="452438"/>
          </a:xfrm>
          <a:prstGeom prst="rect">
            <a:avLst/>
          </a:prstGeom>
          <a:noFill/>
          <a:ln>
            <a:noFill/>
          </a:ln>
        </p:spPr>
        <p:txBody>
          <a:bodyPr spcFirstLastPara="1" wrap="square" lIns="90000" tIns="46800" rIns="90000" bIns="46800" anchor="b" anchorCtr="0">
            <a:noAutofit/>
          </a:bodyPr>
          <a:lstStyle>
            <a:lvl1pPr marL="0" marR="0" lvl="0"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1pPr>
            <a:lvl2pPr marL="0" marR="0" lvl="1"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2pPr>
            <a:lvl3pPr marL="0" marR="0" lvl="2"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3pPr>
            <a:lvl4pPr marL="0" marR="0" lvl="3"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4pPr>
            <a:lvl5pPr marL="0" marR="0" lvl="4"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5pPr>
            <a:lvl6pPr marL="0" marR="0" lvl="5"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6pPr>
            <a:lvl7pPr marL="0" marR="0" lvl="6"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7pPr>
            <a:lvl8pPr marL="0" marR="0" lvl="7"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8pPr>
            <a:lvl9pPr marL="0" marR="0" lvl="8" indent="0" algn="r" rtl="0">
              <a:lnSpc>
                <a:spcPct val="100000"/>
              </a:lnSpc>
              <a:spcBef>
                <a:spcPts val="0"/>
              </a:spcBef>
              <a:spcAft>
                <a:spcPts val="0"/>
              </a:spcAft>
              <a:buClr>
                <a:srgbClr val="333333"/>
              </a:buClr>
              <a:buSzPts val="1400"/>
              <a:buFont typeface="Tahoma"/>
              <a:buNone/>
              <a:defRPr sz="1400">
                <a:solidFill>
                  <a:srgbClr val="333333"/>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
        <p:nvSpPr>
          <p:cNvPr id="104" name="Google Shape;104;p42"/>
          <p:cNvSpPr txBox="1">
            <a:spLocks noGrp="1"/>
          </p:cNvSpPr>
          <p:nvPr>
            <p:ph type="body" idx="1"/>
          </p:nvPr>
        </p:nvSpPr>
        <p:spPr>
          <a:xfrm>
            <a:off x="457200" y="1604963"/>
            <a:ext cx="8224838" cy="4543425"/>
          </a:xfrm>
          <a:prstGeom prst="rect">
            <a:avLst/>
          </a:prstGeom>
          <a:noFill/>
          <a:ln>
            <a:noFill/>
          </a:ln>
        </p:spPr>
        <p:txBody>
          <a:bodyPr spcFirstLastPara="1" wrap="square" lIns="0" tIns="0" rIns="0" bIns="0" anchor="t" anchorCtr="0">
            <a:noAutofit/>
          </a:bodyPr>
          <a:lstStyle>
            <a:lvl1pPr marL="457200" marR="0" lvl="0" indent="-312420" algn="l" rtl="0">
              <a:lnSpc>
                <a:spcPct val="138000"/>
              </a:lnSpc>
              <a:spcBef>
                <a:spcPts val="550"/>
              </a:spcBef>
              <a:spcAft>
                <a:spcPts val="0"/>
              </a:spcAft>
              <a:buClr>
                <a:srgbClr val="0000CC"/>
              </a:buClr>
              <a:buSzPts val="1320"/>
              <a:buFont typeface="Noto Sans Symbols"/>
              <a:buChar char="■"/>
              <a:defRPr sz="2200" b="0" i="0" u="none" strike="noStrike" cap="none">
                <a:solidFill>
                  <a:srgbClr val="000000"/>
                </a:solidFill>
                <a:latin typeface="Tahoma"/>
                <a:ea typeface="Tahoma"/>
                <a:cs typeface="Tahoma"/>
                <a:sym typeface="Tahoma"/>
              </a:defRPr>
            </a:lvl1pPr>
            <a:lvl2pPr marL="914400" marR="0" lvl="1" indent="-298450" algn="l" rtl="0">
              <a:lnSpc>
                <a:spcPct val="138000"/>
              </a:lnSpc>
              <a:spcBef>
                <a:spcPts val="500"/>
              </a:spcBef>
              <a:spcAft>
                <a:spcPts val="0"/>
              </a:spcAft>
              <a:buClr>
                <a:srgbClr val="FF3300"/>
              </a:buClr>
              <a:buSzPts val="1100"/>
              <a:buFont typeface="Noto Sans Symbols"/>
              <a:buChar char="■"/>
              <a:defRPr sz="2000" b="0" i="0" u="none" strike="noStrike" cap="none">
                <a:solidFill>
                  <a:srgbClr val="000000"/>
                </a:solidFill>
                <a:latin typeface="Tahoma"/>
                <a:ea typeface="Tahoma"/>
                <a:cs typeface="Tahoma"/>
                <a:sym typeface="Tahoma"/>
              </a:defRPr>
            </a:lvl2pPr>
            <a:lvl3pPr marL="1371600" marR="0" lvl="2" indent="-304800" algn="l" rtl="0">
              <a:lnSpc>
                <a:spcPct val="138000"/>
              </a:lnSpc>
              <a:spcBef>
                <a:spcPts val="600"/>
              </a:spcBef>
              <a:spcAft>
                <a:spcPts val="0"/>
              </a:spcAft>
              <a:buClr>
                <a:srgbClr val="0000CC"/>
              </a:buClr>
              <a:buSzPts val="1200"/>
              <a:buFont typeface="Noto Sans Symbols"/>
              <a:buChar char="■"/>
              <a:defRPr sz="2400" b="0" i="0" u="none" strike="noStrike" cap="none">
                <a:solidFill>
                  <a:srgbClr val="000000"/>
                </a:solidFill>
                <a:latin typeface="Tahoma"/>
                <a:ea typeface="Tahoma"/>
                <a:cs typeface="Tahoma"/>
                <a:sym typeface="Tahoma"/>
              </a:defRPr>
            </a:lvl3pPr>
            <a:lvl4pPr marL="1828800" marR="0" lvl="3" indent="-298450" algn="l" rtl="0">
              <a:lnSpc>
                <a:spcPct val="138000"/>
              </a:lnSpc>
              <a:spcBef>
                <a:spcPts val="500"/>
              </a:spcBef>
              <a:spcAft>
                <a:spcPts val="0"/>
              </a:spcAft>
              <a:buClr>
                <a:srgbClr val="FFCC00"/>
              </a:buClr>
              <a:buSzPts val="1100"/>
              <a:buFont typeface="Noto Sans Symbols"/>
              <a:buChar char="■"/>
              <a:defRPr sz="2000" b="0" i="0" u="none" strike="noStrike" cap="none">
                <a:solidFill>
                  <a:srgbClr val="000000"/>
                </a:solidFill>
                <a:latin typeface="Tahoma"/>
                <a:ea typeface="Tahoma"/>
                <a:cs typeface="Tahoma"/>
                <a:sym typeface="Tahoma"/>
              </a:defRPr>
            </a:lvl4pPr>
            <a:lvl5pPr marL="2286000" marR="0" lvl="4"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5pPr>
            <a:lvl6pPr marL="2743200" marR="0" lvl="5"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6pPr>
            <a:lvl7pPr marL="3200400" marR="0" lvl="6"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7pPr>
            <a:lvl8pPr marL="3657600" marR="0" lvl="7"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8pPr>
            <a:lvl9pPr marL="4114800" marR="0" lvl="8" indent="-292100" algn="l" rtl="0">
              <a:lnSpc>
                <a:spcPct val="138000"/>
              </a:lnSpc>
              <a:spcBef>
                <a:spcPts val="500"/>
              </a:spcBef>
              <a:spcAft>
                <a:spcPts val="0"/>
              </a:spcAft>
              <a:buClr>
                <a:srgbClr val="FFCC00"/>
              </a:buClr>
              <a:buSzPts val="1000"/>
              <a:buFont typeface="Noto Sans Symbols"/>
              <a:buChar char="■"/>
              <a:defRPr sz="2000" b="0" i="0" u="none" strike="noStrike" cap="none">
                <a:solidFill>
                  <a:srgbClr val="000000"/>
                </a:solidFill>
                <a:latin typeface="Tahoma"/>
                <a:ea typeface="Tahoma"/>
                <a:cs typeface="Tahoma"/>
                <a:sym typeface="Tahoma"/>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PTumSEqFEH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5.jpg"/><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seymoursolar.com/store/c20/Solar_Viewers_and_Thin_Film_Sheets.htm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www.daystarfilters.com/ULF.shtml" TargetMode="External"/><Relationship Id="rId4" Type="http://schemas.openxmlformats.org/officeDocument/2006/relationships/hyperlink" Target="https://eclipse.aas.org/resources/solar-filter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6dDxyeyfHC4" TargetMode="External"/><Relationship Id="rId7" Type="http://schemas.openxmlformats.org/officeDocument/2006/relationships/hyperlink" Target="https://www.youtube.com/watch?v=askL4GSaHUA"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youtube.com/watch?v=JAxICdcPVj0" TargetMode="External"/><Relationship Id="rId5" Type="http://schemas.openxmlformats.org/officeDocument/2006/relationships/hyperlink" Target="https://www.youtube.com/watch?v=3c4673Ln7Gs" TargetMode="External"/><Relationship Id="rId4" Type="http://schemas.openxmlformats.org/officeDocument/2006/relationships/hyperlink" Target="https://www.youtube.com/watch?v=cKNV8TdoEho"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P---IMwwK9s"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www.skyseatree.com/how-fast-does-the-earth-spin/" TargetMode="Externa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www.youtube.com/watch?v=j3lDDQiARr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
          <p:cNvSpPr txBox="1">
            <a:spLocks noGrp="1"/>
          </p:cNvSpPr>
          <p:nvPr>
            <p:ph type="title" idx="4294967295"/>
          </p:nvPr>
        </p:nvSpPr>
        <p:spPr>
          <a:xfrm>
            <a:off x="0" y="1"/>
            <a:ext cx="9144000" cy="2057400"/>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42000"/>
              </a:lnSpc>
              <a:spcBef>
                <a:spcPts val="0"/>
              </a:spcBef>
              <a:spcAft>
                <a:spcPts val="0"/>
              </a:spcAft>
              <a:buNone/>
            </a:pPr>
            <a:r>
              <a:rPr lang="en-US"/>
              <a:t>Astronomy 195:  The Great North American Eclipse of 2024</a:t>
            </a:r>
            <a:endParaRPr/>
          </a:p>
        </p:txBody>
      </p:sp>
      <p:sp>
        <p:nvSpPr>
          <p:cNvPr id="179" name="Google Shape;179;p1"/>
          <p:cNvSpPr txBox="1">
            <a:spLocks noGrp="1"/>
          </p:cNvSpPr>
          <p:nvPr>
            <p:ph type="body" idx="4294967295"/>
          </p:nvPr>
        </p:nvSpPr>
        <p:spPr>
          <a:xfrm>
            <a:off x="304800" y="2057401"/>
            <a:ext cx="8029575" cy="44196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560"/>
              <a:buFont typeface="Noto Sans Symbols"/>
              <a:buChar char="■"/>
            </a:pPr>
            <a:r>
              <a:rPr lang="en-US" sz="2600"/>
              <a:t>Goals: </a:t>
            </a:r>
            <a:endParaRPr/>
          </a:p>
          <a:p>
            <a:pPr marL="738188" lvl="1" indent="-280988" algn="l" rtl="0">
              <a:lnSpc>
                <a:spcPct val="142000"/>
              </a:lnSpc>
              <a:spcBef>
                <a:spcPts val="500"/>
              </a:spcBef>
              <a:spcAft>
                <a:spcPts val="0"/>
              </a:spcAft>
              <a:buSzPts val="1320"/>
              <a:buFont typeface="Noto Sans Symbols"/>
              <a:buChar char="■"/>
            </a:pPr>
            <a:r>
              <a:rPr lang="en-US" sz="2400"/>
              <a:t>Understand </a:t>
            </a:r>
            <a:r>
              <a:rPr lang="en-US" sz="2400">
                <a:solidFill>
                  <a:srgbClr val="3333CC"/>
                </a:solidFill>
              </a:rPr>
              <a:t>HOW/WHY THEY WORK</a:t>
            </a:r>
            <a:endParaRPr/>
          </a:p>
          <a:p>
            <a:pPr marL="738188" lvl="1" indent="-280988" algn="l" rtl="0">
              <a:lnSpc>
                <a:spcPct val="142000"/>
              </a:lnSpc>
              <a:spcBef>
                <a:spcPts val="500"/>
              </a:spcBef>
              <a:spcAft>
                <a:spcPts val="0"/>
              </a:spcAft>
              <a:buSzPts val="1320"/>
              <a:buFont typeface="Noto Sans Symbols"/>
              <a:buChar char="■"/>
            </a:pPr>
            <a:r>
              <a:rPr lang="en-US" sz="2400"/>
              <a:t>Understand</a:t>
            </a:r>
            <a:r>
              <a:rPr lang="en-US" sz="2400">
                <a:solidFill>
                  <a:srgbClr val="FF0000"/>
                </a:solidFill>
              </a:rPr>
              <a:t> THEIR HISTORY</a:t>
            </a:r>
            <a:endParaRPr sz="2400"/>
          </a:p>
          <a:p>
            <a:pPr marL="738188" lvl="1" indent="-280988" algn="l" rtl="0">
              <a:lnSpc>
                <a:spcPct val="142000"/>
              </a:lnSpc>
              <a:spcBef>
                <a:spcPts val="500"/>
              </a:spcBef>
              <a:spcAft>
                <a:spcPts val="0"/>
              </a:spcAft>
              <a:buSzPts val="1320"/>
              <a:buFont typeface="Noto Sans Symbols"/>
              <a:buChar char="■"/>
            </a:pPr>
            <a:r>
              <a:rPr lang="en-US" sz="2400"/>
              <a:t>Understand </a:t>
            </a:r>
            <a:r>
              <a:rPr lang="en-US" sz="2400">
                <a:solidFill>
                  <a:srgbClr val="00CC99"/>
                </a:solidFill>
              </a:rPr>
              <a:t>WHAT WE LEARN FROM THEM</a:t>
            </a:r>
            <a:endParaRPr sz="2400"/>
          </a:p>
          <a:p>
            <a:pPr marL="738188" lvl="1" indent="-280988" algn="l" rtl="0">
              <a:lnSpc>
                <a:spcPct val="142000"/>
              </a:lnSpc>
              <a:spcBef>
                <a:spcPts val="500"/>
              </a:spcBef>
              <a:spcAft>
                <a:spcPts val="0"/>
              </a:spcAft>
              <a:buSzPts val="1320"/>
              <a:buFont typeface="Noto Sans Symbols"/>
              <a:buChar char="■"/>
            </a:pPr>
            <a:r>
              <a:rPr lang="en-US" sz="2400"/>
              <a:t>Understand </a:t>
            </a:r>
            <a:r>
              <a:rPr lang="en-US" sz="2400" i="1"/>
              <a:t>HOW SEEN IN CULTURE</a:t>
            </a:r>
            <a:endParaRPr/>
          </a:p>
          <a:p>
            <a:pPr marL="738188" lvl="1" indent="-280988" algn="l" rtl="0">
              <a:lnSpc>
                <a:spcPct val="142000"/>
              </a:lnSpc>
              <a:spcBef>
                <a:spcPts val="500"/>
              </a:spcBef>
              <a:spcAft>
                <a:spcPts val="0"/>
              </a:spcAft>
              <a:buSzPts val="1320"/>
              <a:buFont typeface="Noto Sans Symbols"/>
              <a:buChar char="■"/>
            </a:pPr>
            <a:r>
              <a:rPr lang="en-US" sz="2400" i="1">
                <a:solidFill>
                  <a:srgbClr val="CC0000"/>
                </a:solidFill>
              </a:rPr>
              <a:t>KNOW HOW TO OBSERVE/ENJOY THEM</a:t>
            </a:r>
            <a:endParaRPr/>
          </a:p>
        </p:txBody>
      </p:sp>
      <p:pic>
        <p:nvPicPr>
          <p:cNvPr id="180" name="Google Shape;180;p1"/>
          <p:cNvPicPr preferRelativeResize="0"/>
          <p:nvPr/>
        </p:nvPicPr>
        <p:blipFill rotWithShape="1">
          <a:blip r:embed="rId3">
            <a:alphaModFix/>
          </a:blip>
          <a:srcRect/>
          <a:stretch/>
        </p:blipFill>
        <p:spPr>
          <a:xfrm>
            <a:off x="6400800" y="2286000"/>
            <a:ext cx="2312518" cy="1543050"/>
          </a:xfrm>
          <a:prstGeom prst="rect">
            <a:avLst/>
          </a:prstGeom>
          <a:noFill/>
          <a:ln>
            <a:noFill/>
          </a:ln>
        </p:spPr>
      </p:pic>
      <p:sp>
        <p:nvSpPr>
          <p:cNvPr id="181" name="Google Shape;181;p1"/>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0"/>
          <p:cNvSpPr txBox="1">
            <a:spLocks noGrp="1"/>
          </p:cNvSpPr>
          <p:nvPr>
            <p:ph type="title" idx="4294967295"/>
          </p:nvPr>
        </p:nvSpPr>
        <p:spPr>
          <a:xfrm>
            <a:off x="-15100" y="0"/>
            <a:ext cx="9159100" cy="795338"/>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3600" dirty="0"/>
              <a:t> Constellations – origins</a:t>
            </a:r>
            <a:endParaRPr dirty="0"/>
          </a:p>
        </p:txBody>
      </p:sp>
      <p:sp>
        <p:nvSpPr>
          <p:cNvPr id="259" name="Google Shape;259;p10"/>
          <p:cNvSpPr txBox="1">
            <a:spLocks noGrp="1"/>
          </p:cNvSpPr>
          <p:nvPr>
            <p:ph type="body" idx="4294967295"/>
          </p:nvPr>
        </p:nvSpPr>
        <p:spPr>
          <a:xfrm>
            <a:off x="96838" y="914400"/>
            <a:ext cx="6019800" cy="59436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800"/>
              <a:buFont typeface="Noto Sans Symbols"/>
              <a:buChar char="■"/>
            </a:pPr>
            <a:r>
              <a:rPr lang="en-US" sz="3000" dirty="0"/>
              <a:t>Stars - at </a:t>
            </a:r>
            <a:r>
              <a:rPr lang="en-US" sz="3000" dirty="0">
                <a:solidFill>
                  <a:srgbClr val="FF0000"/>
                </a:solidFill>
              </a:rPr>
              <a:t>different distances </a:t>
            </a:r>
            <a:endParaRPr dirty="0"/>
          </a:p>
          <a:p>
            <a:pPr marL="738188" lvl="1" indent="-280988" algn="l" rtl="0">
              <a:lnSpc>
                <a:spcPct val="100000"/>
              </a:lnSpc>
              <a:spcBef>
                <a:spcPts val="500"/>
              </a:spcBef>
              <a:spcAft>
                <a:spcPts val="0"/>
              </a:spcAft>
              <a:buSzPts val="1540"/>
              <a:buFont typeface="Noto Sans Symbols"/>
              <a:buChar char="■"/>
            </a:pPr>
            <a:r>
              <a:rPr lang="en-US" sz="2800" dirty="0">
                <a:solidFill>
                  <a:srgbClr val="3333CC"/>
                </a:solidFill>
              </a:rPr>
              <a:t>We can’t tell distances to stars with our eyes!</a:t>
            </a:r>
            <a:endParaRPr dirty="0"/>
          </a:p>
          <a:p>
            <a:pPr marL="338138" lvl="0" indent="-338138" algn="l" rtl="0">
              <a:lnSpc>
                <a:spcPct val="100000"/>
              </a:lnSpc>
              <a:spcBef>
                <a:spcPts val="550"/>
              </a:spcBef>
              <a:spcAft>
                <a:spcPts val="0"/>
              </a:spcAft>
              <a:buSzPts val="1800"/>
              <a:buFont typeface="Noto Sans Symbols"/>
              <a:buChar char="■"/>
            </a:pPr>
            <a:r>
              <a:rPr lang="en-US" sz="3000" dirty="0"/>
              <a:t>Different cultures: many stories about groups of stars </a:t>
            </a:r>
            <a:r>
              <a:rPr lang="en-US" sz="3000" dirty="0">
                <a:sym typeface="Wingdings" pitchFamily="2" charset="2"/>
              </a:rPr>
              <a:t></a:t>
            </a:r>
            <a:r>
              <a:rPr lang="en-US" sz="3000" dirty="0"/>
              <a:t> </a:t>
            </a:r>
            <a:r>
              <a:rPr lang="en-US" sz="3000" b="1" dirty="0"/>
              <a:t>constellations</a:t>
            </a:r>
            <a:r>
              <a:rPr lang="en-US" sz="3000" dirty="0"/>
              <a:t>. </a:t>
            </a:r>
            <a:endParaRPr dirty="0"/>
          </a:p>
          <a:p>
            <a:pPr marL="738188" lvl="1" indent="-280988" algn="l" rtl="0">
              <a:lnSpc>
                <a:spcPct val="100000"/>
              </a:lnSpc>
              <a:spcBef>
                <a:spcPts val="500"/>
              </a:spcBef>
              <a:spcAft>
                <a:spcPts val="0"/>
              </a:spcAft>
              <a:buSzPts val="1540"/>
              <a:buFont typeface="Noto Sans Symbols"/>
              <a:buNone/>
            </a:pPr>
            <a:r>
              <a:rPr lang="en-US" sz="2800" dirty="0"/>
              <a:t>Sometimes resembled something (Scorpius, the Scorpion), but mostly to honor a hero/story character.</a:t>
            </a:r>
            <a:endParaRPr dirty="0"/>
          </a:p>
          <a:p>
            <a:pPr marL="338138" lvl="0" indent="-338138" algn="l" rtl="0">
              <a:lnSpc>
                <a:spcPct val="100000"/>
              </a:lnSpc>
              <a:spcBef>
                <a:spcPts val="550"/>
              </a:spcBef>
              <a:spcAft>
                <a:spcPts val="0"/>
              </a:spcAft>
              <a:buSzPts val="1800"/>
              <a:buFont typeface="Noto Sans Symbols"/>
              <a:buNone/>
            </a:pPr>
            <a:r>
              <a:rPr lang="en-US" sz="3000" i="1" dirty="0">
                <a:solidFill>
                  <a:srgbClr val="00CC99"/>
                </a:solidFill>
              </a:rPr>
              <a:t>Constellations vary from culture to culture!  </a:t>
            </a:r>
            <a:endParaRPr dirty="0"/>
          </a:p>
        </p:txBody>
      </p:sp>
      <p:pic>
        <p:nvPicPr>
          <p:cNvPr id="260" name="Google Shape;260;p10"/>
          <p:cNvPicPr preferRelativeResize="0"/>
          <p:nvPr/>
        </p:nvPicPr>
        <p:blipFill rotWithShape="1">
          <a:blip r:embed="rId3">
            <a:alphaModFix/>
          </a:blip>
          <a:srcRect/>
          <a:stretch/>
        </p:blipFill>
        <p:spPr>
          <a:xfrm>
            <a:off x="6116638" y="2136775"/>
            <a:ext cx="2851150" cy="3498850"/>
          </a:xfrm>
          <a:prstGeom prst="rect">
            <a:avLst/>
          </a:prstGeom>
          <a:noFill/>
          <a:ln>
            <a:noFill/>
          </a:ln>
        </p:spPr>
      </p:pic>
      <p:sp>
        <p:nvSpPr>
          <p:cNvPr id="261" name="Google Shape;261;p1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1"/>
          <p:cNvSpPr txBox="1">
            <a:spLocks noGrp="1"/>
          </p:cNvSpPr>
          <p:nvPr>
            <p:ph type="title" idx="4294967295"/>
          </p:nvPr>
        </p:nvSpPr>
        <p:spPr>
          <a:xfrm>
            <a:off x="0" y="0"/>
            <a:ext cx="8859900" cy="914525"/>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00000"/>
              </a:lnSpc>
              <a:spcBef>
                <a:spcPts val="0"/>
              </a:spcBef>
              <a:spcAft>
                <a:spcPts val="0"/>
              </a:spcAft>
              <a:buNone/>
            </a:pPr>
            <a:r>
              <a:rPr lang="en-US" sz="3600" dirty="0">
                <a:solidFill>
                  <a:schemeClr val="accent2"/>
                </a:solidFill>
              </a:rPr>
              <a:t>Constellations – cosmic addresses</a:t>
            </a:r>
            <a:endParaRPr dirty="0"/>
          </a:p>
        </p:txBody>
      </p:sp>
      <p:sp>
        <p:nvSpPr>
          <p:cNvPr id="268" name="Google Shape;268;p11"/>
          <p:cNvSpPr txBox="1">
            <a:spLocks noGrp="1"/>
          </p:cNvSpPr>
          <p:nvPr>
            <p:ph type="body" idx="4294967295"/>
          </p:nvPr>
        </p:nvSpPr>
        <p:spPr>
          <a:xfrm>
            <a:off x="2057400" y="914400"/>
            <a:ext cx="6934200" cy="5638800"/>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560"/>
              <a:buChar char="■"/>
            </a:pPr>
            <a:r>
              <a:rPr lang="en-US" sz="2600"/>
              <a:t>International Astronomical Union set constellation boundaries in 1930. </a:t>
            </a:r>
            <a:endParaRPr/>
          </a:p>
          <a:p>
            <a:pPr marL="338138" lvl="0" indent="-338138" algn="l" rtl="0">
              <a:lnSpc>
                <a:spcPct val="100000"/>
              </a:lnSpc>
              <a:spcBef>
                <a:spcPts val="550"/>
              </a:spcBef>
              <a:spcAft>
                <a:spcPts val="0"/>
              </a:spcAft>
              <a:buSzPts val="1560"/>
              <a:buChar char="■"/>
            </a:pPr>
            <a:r>
              <a:rPr lang="en-US" sz="2600" i="1"/>
              <a:t>88 constellations</a:t>
            </a:r>
            <a:r>
              <a:rPr lang="en-US" sz="2600"/>
              <a:t>, every star is in one constellation. </a:t>
            </a:r>
            <a:endParaRPr/>
          </a:p>
          <a:p>
            <a:pPr marL="738188" lvl="1" indent="-280988" algn="l" rtl="0">
              <a:lnSpc>
                <a:spcPct val="100000"/>
              </a:lnSpc>
              <a:spcBef>
                <a:spcPts val="500"/>
              </a:spcBef>
              <a:spcAft>
                <a:spcPts val="0"/>
              </a:spcAft>
              <a:buSzPts val="1320"/>
              <a:buChar char="■"/>
            </a:pPr>
            <a:r>
              <a:rPr lang="en-US" sz="2400"/>
              <a:t>48 from Claudius Ptolemy (Greek astronomer, 1</a:t>
            </a:r>
            <a:r>
              <a:rPr lang="en-US" sz="2400" baseline="30000"/>
              <a:t>st</a:t>
            </a:r>
            <a:r>
              <a:rPr lang="en-US" sz="2400"/>
              <a:t> century AD)</a:t>
            </a:r>
            <a:endParaRPr/>
          </a:p>
          <a:p>
            <a:pPr marL="738188" lvl="1" indent="-280988" algn="l" rtl="0">
              <a:lnSpc>
                <a:spcPct val="100000"/>
              </a:lnSpc>
              <a:spcBef>
                <a:spcPts val="500"/>
              </a:spcBef>
              <a:spcAft>
                <a:spcPts val="0"/>
              </a:spcAft>
              <a:buSzPts val="1320"/>
              <a:buChar char="■"/>
            </a:pPr>
            <a:r>
              <a:rPr lang="en-US" sz="2400"/>
              <a:t>constellations -- only the </a:t>
            </a:r>
            <a:r>
              <a:rPr lang="en-US" sz="2400" u="sng">
                <a:solidFill>
                  <a:srgbClr val="FF0000"/>
                </a:solidFill>
              </a:rPr>
              <a:t>directions</a:t>
            </a:r>
            <a:r>
              <a:rPr lang="en-US" sz="2400"/>
              <a:t> to stars,  </a:t>
            </a:r>
            <a:r>
              <a:rPr lang="en-US" sz="2400" i="1">
                <a:solidFill>
                  <a:srgbClr val="CC0099"/>
                </a:solidFill>
              </a:rPr>
              <a:t>today, from Earth’s point of view</a:t>
            </a:r>
            <a:endParaRPr/>
          </a:p>
          <a:p>
            <a:pPr marL="338138" lvl="0" indent="-338138" algn="l" rtl="0">
              <a:lnSpc>
                <a:spcPct val="100000"/>
              </a:lnSpc>
              <a:spcBef>
                <a:spcPts val="550"/>
              </a:spcBef>
              <a:spcAft>
                <a:spcPts val="0"/>
              </a:spcAft>
              <a:buSzPts val="1560"/>
              <a:buChar char="■"/>
            </a:pPr>
            <a:r>
              <a:rPr lang="en-US" sz="2600"/>
              <a:t>Stars in a constellation: usually at </a:t>
            </a:r>
            <a:r>
              <a:rPr lang="en-US" sz="2600">
                <a:solidFill>
                  <a:srgbClr val="00CC99"/>
                </a:solidFill>
              </a:rPr>
              <a:t>quite different distances</a:t>
            </a:r>
            <a:r>
              <a:rPr lang="en-US" sz="2600"/>
              <a:t> </a:t>
            </a:r>
            <a:endParaRPr/>
          </a:p>
          <a:p>
            <a:pPr marL="738188" lvl="1" indent="-280988" algn="l" rtl="0">
              <a:lnSpc>
                <a:spcPct val="100000"/>
              </a:lnSpc>
              <a:spcBef>
                <a:spcPts val="500"/>
              </a:spcBef>
              <a:spcAft>
                <a:spcPts val="0"/>
              </a:spcAft>
              <a:buSzPts val="1320"/>
              <a:buChar char="■"/>
            </a:pPr>
            <a:r>
              <a:rPr lang="en-US" sz="2400"/>
              <a:t>Stars </a:t>
            </a:r>
            <a:r>
              <a:rPr lang="en-US" sz="2400">
                <a:solidFill>
                  <a:srgbClr val="3333CC"/>
                </a:solidFill>
              </a:rPr>
              <a:t>not physically associated</a:t>
            </a:r>
            <a:r>
              <a:rPr lang="en-US" sz="2400"/>
              <a:t> with each other</a:t>
            </a:r>
            <a:endParaRPr/>
          </a:p>
          <a:p>
            <a:pPr marL="738188" lvl="1" indent="-280988" algn="l" rtl="0">
              <a:lnSpc>
                <a:spcPct val="100000"/>
              </a:lnSpc>
              <a:spcBef>
                <a:spcPts val="500"/>
              </a:spcBef>
              <a:spcAft>
                <a:spcPts val="0"/>
              </a:spcAft>
              <a:buSzPts val="1320"/>
              <a:buChar char="■"/>
            </a:pPr>
            <a:r>
              <a:rPr lang="en-US" sz="2400" i="1">
                <a:solidFill>
                  <a:srgbClr val="FF0000"/>
                </a:solidFill>
              </a:rPr>
              <a:t>Born at different times and locations.</a:t>
            </a:r>
            <a:r>
              <a:rPr lang="en-US" sz="2400">
                <a:solidFill>
                  <a:srgbClr val="FF0000"/>
                </a:solidFill>
                <a:latin typeface="Arial"/>
                <a:ea typeface="Arial"/>
                <a:cs typeface="Arial"/>
                <a:sym typeface="Arial"/>
              </a:rPr>
              <a:t> </a:t>
            </a:r>
            <a:endParaRPr/>
          </a:p>
        </p:txBody>
      </p:sp>
      <p:pic>
        <p:nvPicPr>
          <p:cNvPr id="269" name="Google Shape;269;p11"/>
          <p:cNvPicPr preferRelativeResize="0"/>
          <p:nvPr/>
        </p:nvPicPr>
        <p:blipFill rotWithShape="1">
          <a:blip r:embed="rId3">
            <a:alphaModFix/>
          </a:blip>
          <a:srcRect/>
          <a:stretch/>
        </p:blipFill>
        <p:spPr>
          <a:xfrm>
            <a:off x="152400" y="1676400"/>
            <a:ext cx="1760538" cy="5029200"/>
          </a:xfrm>
          <a:prstGeom prst="rect">
            <a:avLst/>
          </a:prstGeom>
          <a:noFill/>
          <a:ln>
            <a:noFill/>
          </a:ln>
        </p:spPr>
      </p:pic>
      <p:sp>
        <p:nvSpPr>
          <p:cNvPr id="270" name="Google Shape;270;p1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2"/>
          <p:cNvSpPr txBox="1">
            <a:spLocks noGrp="1"/>
          </p:cNvSpPr>
          <p:nvPr>
            <p:ph type="title"/>
          </p:nvPr>
        </p:nvSpPr>
        <p:spPr>
          <a:xfrm>
            <a:off x="-15100" y="0"/>
            <a:ext cx="9032045" cy="1095108"/>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A few of the 88 Constellations</a:t>
            </a:r>
            <a:endParaRPr dirty="0"/>
          </a:p>
        </p:txBody>
      </p:sp>
      <p:pic>
        <p:nvPicPr>
          <p:cNvPr id="276" name="Google Shape;276;p12"/>
          <p:cNvPicPr preferRelativeResize="0">
            <a:picLocks noGrp="1"/>
          </p:cNvPicPr>
          <p:nvPr>
            <p:ph type="body" idx="1"/>
          </p:nvPr>
        </p:nvPicPr>
        <p:blipFill rotWithShape="1">
          <a:blip r:embed="rId3">
            <a:alphaModFix/>
          </a:blip>
          <a:srcRect/>
          <a:stretch/>
        </p:blipFill>
        <p:spPr>
          <a:xfrm>
            <a:off x="1295400" y="1828800"/>
            <a:ext cx="6781800" cy="4577446"/>
          </a:xfrm>
          <a:prstGeom prst="rect">
            <a:avLst/>
          </a:prstGeom>
          <a:noFill/>
          <a:ln>
            <a:noFill/>
          </a:ln>
        </p:spPr>
      </p:pic>
      <p:sp>
        <p:nvSpPr>
          <p:cNvPr id="277" name="Google Shape;277;p12"/>
          <p:cNvSpPr txBox="1"/>
          <p:nvPr/>
        </p:nvSpPr>
        <p:spPr>
          <a:xfrm>
            <a:off x="1323109" y="6019800"/>
            <a:ext cx="16002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Times New Roman"/>
                <a:ea typeface="Times New Roman"/>
                <a:cs typeface="Times New Roman"/>
                <a:sym typeface="Times New Roman"/>
              </a:rPr>
              <a:t>MICROSCOPIUM</a:t>
            </a:r>
            <a:endParaRPr/>
          </a:p>
        </p:txBody>
      </p:sp>
      <p:sp>
        <p:nvSpPr>
          <p:cNvPr id="278" name="Google Shape;278;p12"/>
          <p:cNvSpPr/>
          <p:nvPr/>
        </p:nvSpPr>
        <p:spPr>
          <a:xfrm>
            <a:off x="1323109" y="2895600"/>
            <a:ext cx="124690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Times New Roman"/>
                <a:ea typeface="Times New Roman"/>
                <a:cs typeface="Times New Roman"/>
                <a:sym typeface="Times New Roman"/>
              </a:rPr>
              <a:t>Part of AQUARIUS</a:t>
            </a:r>
            <a:endParaRPr/>
          </a:p>
        </p:txBody>
      </p:sp>
      <p:sp>
        <p:nvSpPr>
          <p:cNvPr id="279" name="Google Shape;279;p12"/>
          <p:cNvSpPr/>
          <p:nvPr/>
        </p:nvSpPr>
        <p:spPr>
          <a:xfrm>
            <a:off x="6629400" y="5334000"/>
            <a:ext cx="116249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lt1"/>
                </a:solidFill>
                <a:latin typeface="Times New Roman"/>
                <a:ea typeface="Times New Roman"/>
                <a:cs typeface="Times New Roman"/>
                <a:sym typeface="Times New Roman"/>
              </a:rPr>
              <a:t>Outskirts of</a:t>
            </a:r>
            <a:endParaRPr/>
          </a:p>
        </p:txBody>
      </p:sp>
      <p:sp>
        <p:nvSpPr>
          <p:cNvPr id="280" name="Google Shape;280;p1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F181BCA5-5FD1-FA44-BDA6-1E34917A744E}"/>
              </a:ext>
            </a:extLst>
          </p:cNvPr>
          <p:cNvSpPr txBox="1"/>
          <p:nvPr/>
        </p:nvSpPr>
        <p:spPr>
          <a:xfrm>
            <a:off x="3706588" y="4068536"/>
            <a:ext cx="1355269" cy="600164"/>
          </a:xfrm>
          <a:prstGeom prst="rect">
            <a:avLst/>
          </a:prstGeom>
          <a:solidFill>
            <a:srgbClr val="4A1651"/>
          </a:solidFill>
        </p:spPr>
        <p:txBody>
          <a:bodyPr wrap="square" rtlCol="0">
            <a:spAutoFit/>
          </a:bodyPr>
          <a:lstStyle/>
          <a:p>
            <a:r>
              <a:rPr lang="en-US" sz="1100" dirty="0"/>
              <a:t> </a:t>
            </a:r>
          </a:p>
          <a:p>
            <a:r>
              <a:rPr lang="en-US" sz="1100" dirty="0"/>
              <a:t> </a:t>
            </a:r>
          </a:p>
          <a:p>
            <a:r>
              <a:rPr lang="en-US" sz="1100" dirty="0"/>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990600" y="30480"/>
            <a:ext cx="7848600" cy="1264920"/>
          </a:xfrm>
          <a:prstGeom prst="rect">
            <a:avLst/>
          </a:prstGeom>
          <a:no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a:t>Celestial Latitude/Longitude</a:t>
            </a:r>
            <a:endParaRPr/>
          </a:p>
        </p:txBody>
      </p:sp>
      <p:pic>
        <p:nvPicPr>
          <p:cNvPr id="286" name="Google Shape;286;p13"/>
          <p:cNvPicPr preferRelativeResize="0">
            <a:picLocks noGrp="1"/>
          </p:cNvPicPr>
          <p:nvPr>
            <p:ph type="body" idx="1"/>
          </p:nvPr>
        </p:nvPicPr>
        <p:blipFill rotWithShape="1">
          <a:blip r:embed="rId3">
            <a:alphaModFix/>
          </a:blip>
          <a:srcRect/>
          <a:stretch/>
        </p:blipFill>
        <p:spPr>
          <a:xfrm>
            <a:off x="94211" y="2829879"/>
            <a:ext cx="8918496" cy="2362024"/>
          </a:xfrm>
          <a:prstGeom prst="rect">
            <a:avLst/>
          </a:prstGeom>
          <a:noFill/>
          <a:ln>
            <a:noFill/>
          </a:ln>
        </p:spPr>
      </p:pic>
      <p:sp>
        <p:nvSpPr>
          <p:cNvPr id="287" name="Google Shape;287;p13"/>
          <p:cNvSpPr txBox="1"/>
          <p:nvPr/>
        </p:nvSpPr>
        <p:spPr>
          <a:xfrm>
            <a:off x="609600" y="5181600"/>
            <a:ext cx="77724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Celestial Longitude called “Right Ascension”</a:t>
            </a:r>
            <a:endParaRPr/>
          </a:p>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Extension of Earth’s equator = “Celestial Equator” </a:t>
            </a:r>
            <a:endParaRPr/>
          </a:p>
        </p:txBody>
      </p:sp>
      <p:sp>
        <p:nvSpPr>
          <p:cNvPr id="288" name="Google Shape;288;p13"/>
          <p:cNvSpPr/>
          <p:nvPr/>
        </p:nvSpPr>
        <p:spPr>
          <a:xfrm>
            <a:off x="324888" y="1639853"/>
            <a:ext cx="7066511"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Celestial Latitude called “Declination”</a:t>
            </a:r>
            <a:endParaRPr/>
          </a:p>
          <a:p>
            <a:pPr marL="0" marR="0" lvl="0" indent="0" algn="l" rtl="0">
              <a:spcBef>
                <a:spcPts val="0"/>
              </a:spcBef>
              <a:spcAft>
                <a:spcPts val="0"/>
              </a:spcAft>
              <a:buNone/>
            </a:pPr>
            <a:r>
              <a:rPr lang="en-US" sz="2400">
                <a:solidFill>
                  <a:schemeClr val="accent2"/>
                </a:solidFill>
                <a:latin typeface="Times New Roman"/>
                <a:ea typeface="Times New Roman"/>
                <a:cs typeface="Times New Roman"/>
                <a:sym typeface="Times New Roman"/>
              </a:rPr>
              <a:t>--  above Earth’s parallels of latitude</a:t>
            </a:r>
            <a:endParaRPr/>
          </a:p>
        </p:txBody>
      </p:sp>
      <p:cxnSp>
        <p:nvCxnSpPr>
          <p:cNvPr id="289" name="Google Shape;289;p13"/>
          <p:cNvCxnSpPr/>
          <p:nvPr/>
        </p:nvCxnSpPr>
        <p:spPr>
          <a:xfrm>
            <a:off x="609600" y="3932159"/>
            <a:ext cx="8001000" cy="0"/>
          </a:xfrm>
          <a:prstGeom prst="straightConnector1">
            <a:avLst/>
          </a:prstGeom>
          <a:solidFill>
            <a:srgbClr val="00B8FF"/>
          </a:solidFill>
          <a:ln w="57150" cap="flat" cmpd="sng">
            <a:solidFill>
              <a:srgbClr val="FFC000"/>
            </a:solidFill>
            <a:prstDash val="dash"/>
            <a:round/>
            <a:headEnd type="none" w="sm" len="sm"/>
            <a:tailEnd type="none" w="sm" len="sm"/>
          </a:ln>
        </p:spPr>
      </p:cxnSp>
      <p:cxnSp>
        <p:nvCxnSpPr>
          <p:cNvPr id="290" name="Google Shape;290;p13"/>
          <p:cNvCxnSpPr/>
          <p:nvPr/>
        </p:nvCxnSpPr>
        <p:spPr>
          <a:xfrm rot="10800000" flipH="1">
            <a:off x="6858000" y="4114800"/>
            <a:ext cx="990600" cy="1436132"/>
          </a:xfrm>
          <a:prstGeom prst="straightConnector1">
            <a:avLst/>
          </a:prstGeom>
          <a:solidFill>
            <a:srgbClr val="00B8FF"/>
          </a:solidFill>
          <a:ln w="28575" cap="flat" cmpd="sng">
            <a:solidFill>
              <a:srgbClr val="FFC000"/>
            </a:solidFill>
            <a:prstDash val="solid"/>
            <a:round/>
            <a:headEnd type="none" w="sm" len="sm"/>
            <a:tailEnd type="triangle" w="med" len="med"/>
          </a:ln>
        </p:spPr>
      </p:cxnSp>
      <p:cxnSp>
        <p:nvCxnSpPr>
          <p:cNvPr id="291" name="Google Shape;291;p13"/>
          <p:cNvCxnSpPr/>
          <p:nvPr/>
        </p:nvCxnSpPr>
        <p:spPr>
          <a:xfrm>
            <a:off x="7696200" y="2648129"/>
            <a:ext cx="0" cy="780871"/>
          </a:xfrm>
          <a:prstGeom prst="straightConnector1">
            <a:avLst/>
          </a:prstGeom>
          <a:solidFill>
            <a:srgbClr val="00B8FF"/>
          </a:solidFill>
          <a:ln w="38100" cap="flat" cmpd="sng">
            <a:solidFill>
              <a:srgbClr val="C1FEEF"/>
            </a:solidFill>
            <a:prstDash val="solid"/>
            <a:round/>
            <a:headEnd type="none" w="sm" len="sm"/>
            <a:tailEnd type="triangle" w="med" len="med"/>
          </a:ln>
        </p:spPr>
      </p:cxnSp>
      <p:sp>
        <p:nvSpPr>
          <p:cNvPr id="292" name="Google Shape;292;p1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4"/>
          <p:cNvSpPr txBox="1">
            <a:spLocks noGrp="1"/>
          </p:cNvSpPr>
          <p:nvPr>
            <p:ph type="title"/>
          </p:nvPr>
        </p:nvSpPr>
        <p:spPr>
          <a:xfrm>
            <a:off x="1" y="0"/>
            <a:ext cx="9144000" cy="1398689"/>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dirty="0"/>
              <a:t>Sun’s annual motion along stars</a:t>
            </a:r>
            <a:endParaRPr dirty="0"/>
          </a:p>
        </p:txBody>
      </p:sp>
      <p:pic>
        <p:nvPicPr>
          <p:cNvPr id="298" name="Google Shape;298;p14"/>
          <p:cNvPicPr preferRelativeResize="0">
            <a:picLocks noGrp="1"/>
          </p:cNvPicPr>
          <p:nvPr>
            <p:ph type="body" idx="1"/>
          </p:nvPr>
        </p:nvPicPr>
        <p:blipFill rotWithShape="1">
          <a:blip r:embed="rId3">
            <a:alphaModFix/>
          </a:blip>
          <a:srcRect/>
          <a:stretch/>
        </p:blipFill>
        <p:spPr>
          <a:xfrm>
            <a:off x="94211" y="2829879"/>
            <a:ext cx="8918496" cy="2362024"/>
          </a:xfrm>
          <a:prstGeom prst="rect">
            <a:avLst/>
          </a:prstGeom>
          <a:noFill/>
          <a:ln>
            <a:noFill/>
          </a:ln>
        </p:spPr>
      </p:pic>
      <p:cxnSp>
        <p:nvCxnSpPr>
          <p:cNvPr id="299" name="Google Shape;299;p14"/>
          <p:cNvCxnSpPr/>
          <p:nvPr/>
        </p:nvCxnSpPr>
        <p:spPr>
          <a:xfrm>
            <a:off x="609600" y="3932159"/>
            <a:ext cx="8001000" cy="0"/>
          </a:xfrm>
          <a:prstGeom prst="straightConnector1">
            <a:avLst/>
          </a:prstGeom>
          <a:solidFill>
            <a:srgbClr val="00B8FF"/>
          </a:solidFill>
          <a:ln w="57150" cap="flat" cmpd="sng">
            <a:solidFill>
              <a:srgbClr val="FFC000"/>
            </a:solidFill>
            <a:prstDash val="dash"/>
            <a:round/>
            <a:headEnd type="none" w="sm" len="sm"/>
            <a:tailEnd type="none" w="sm" len="sm"/>
          </a:ln>
        </p:spPr>
      </p:cxnSp>
      <p:sp>
        <p:nvSpPr>
          <p:cNvPr id="300" name="Google Shape;300;p14"/>
          <p:cNvSpPr txBox="1"/>
          <p:nvPr/>
        </p:nvSpPr>
        <p:spPr>
          <a:xfrm>
            <a:off x="3359900" y="1447800"/>
            <a:ext cx="5652807" cy="1200288"/>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7030A0"/>
                </a:solidFill>
                <a:latin typeface="Times New Roman"/>
                <a:ea typeface="Times New Roman"/>
                <a:cs typeface="Times New Roman"/>
                <a:sym typeface="Times New Roman"/>
              </a:rPr>
              <a:t>Sun’s path on sky = plane of Earth’s orbit = “Ecliptic” – runs through constellations of ZODIAC </a:t>
            </a:r>
            <a:r>
              <a:rPr lang="en-US" sz="2400" b="1" dirty="0">
                <a:solidFill>
                  <a:srgbClr val="285E16"/>
                </a:solidFill>
                <a:latin typeface="Times New Roman"/>
                <a:ea typeface="Times New Roman"/>
                <a:cs typeface="Times New Roman"/>
                <a:sym typeface="Times New Roman"/>
              </a:rPr>
              <a:t>(abbreviations in green)</a:t>
            </a:r>
            <a:endParaRPr b="1" dirty="0">
              <a:solidFill>
                <a:srgbClr val="285E16"/>
              </a:solidFill>
            </a:endParaRPr>
          </a:p>
        </p:txBody>
      </p:sp>
      <p:cxnSp>
        <p:nvCxnSpPr>
          <p:cNvPr id="301" name="Google Shape;301;p14"/>
          <p:cNvCxnSpPr/>
          <p:nvPr/>
        </p:nvCxnSpPr>
        <p:spPr>
          <a:xfrm>
            <a:off x="7696200" y="2648129"/>
            <a:ext cx="0" cy="780871"/>
          </a:xfrm>
          <a:prstGeom prst="straightConnector1">
            <a:avLst/>
          </a:prstGeom>
          <a:solidFill>
            <a:srgbClr val="00B8FF"/>
          </a:solidFill>
          <a:ln w="38100" cap="flat" cmpd="sng">
            <a:solidFill>
              <a:srgbClr val="C1FEEF"/>
            </a:solidFill>
            <a:prstDash val="solid"/>
            <a:round/>
            <a:headEnd type="none" w="sm" len="sm"/>
            <a:tailEnd type="triangle" w="med" len="med"/>
          </a:ln>
        </p:spPr>
      </p:cxnSp>
      <p:sp>
        <p:nvSpPr>
          <p:cNvPr id="302" name="Google Shape;302;p14"/>
          <p:cNvSpPr/>
          <p:nvPr/>
        </p:nvSpPr>
        <p:spPr>
          <a:xfrm>
            <a:off x="4401059" y="3764638"/>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3" name="Google Shape;303;p14"/>
          <p:cNvSpPr/>
          <p:nvPr/>
        </p:nvSpPr>
        <p:spPr>
          <a:xfrm>
            <a:off x="2514600" y="4155848"/>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4" name="Google Shape;304;p14"/>
          <p:cNvSpPr/>
          <p:nvPr/>
        </p:nvSpPr>
        <p:spPr>
          <a:xfrm>
            <a:off x="593830" y="3701163"/>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5" name="Google Shape;305;p14"/>
          <p:cNvSpPr/>
          <p:nvPr/>
        </p:nvSpPr>
        <p:spPr>
          <a:xfrm>
            <a:off x="8354453" y="3812869"/>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6" name="Google Shape;306;p14"/>
          <p:cNvSpPr/>
          <p:nvPr/>
        </p:nvSpPr>
        <p:spPr>
          <a:xfrm>
            <a:off x="6591300" y="3213499"/>
            <a:ext cx="304800" cy="335041"/>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07" name="Google Shape;307;p14"/>
          <p:cNvSpPr txBox="1"/>
          <p:nvPr/>
        </p:nvSpPr>
        <p:spPr>
          <a:xfrm>
            <a:off x="399010" y="5373653"/>
            <a:ext cx="8744989" cy="461665"/>
          </a:xfrm>
          <a:prstGeom prst="rect">
            <a:avLst/>
          </a:prstGeom>
          <a:solidFill>
            <a:srgbClr val="D0D0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Mar 21              Dec 21             Sep 21                Jun 21            Mar 21</a:t>
            </a:r>
            <a:endParaRPr/>
          </a:p>
        </p:txBody>
      </p:sp>
      <p:sp>
        <p:nvSpPr>
          <p:cNvPr id="308" name="Google Shape;308;p14"/>
          <p:cNvSpPr txBox="1"/>
          <p:nvPr/>
        </p:nvSpPr>
        <p:spPr>
          <a:xfrm>
            <a:off x="3626589" y="6143231"/>
            <a:ext cx="2469411" cy="461624"/>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Wingdings" pitchFamily="2" charset="2"/>
              </a:rPr>
              <a:t></a:t>
            </a:r>
            <a:r>
              <a:rPr lang="en-US" sz="2400" dirty="0">
                <a:solidFill>
                  <a:schemeClr val="dk1"/>
                </a:solidFill>
                <a:latin typeface="Times New Roman"/>
                <a:ea typeface="Times New Roman"/>
                <a:cs typeface="Times New Roman"/>
                <a:sym typeface="Times New Roman"/>
              </a:rPr>
              <a:t> East on the sky</a:t>
            </a:r>
            <a:endParaRPr sz="2400" dirty="0">
              <a:solidFill>
                <a:schemeClr val="dk1"/>
              </a:solidFill>
              <a:latin typeface="Times New Roman"/>
              <a:ea typeface="Times New Roman"/>
              <a:cs typeface="Times New Roman"/>
              <a:sym typeface="Times New Roman"/>
            </a:endParaRPr>
          </a:p>
        </p:txBody>
      </p:sp>
      <p:sp>
        <p:nvSpPr>
          <p:cNvPr id="309" name="Google Shape;309;p14"/>
          <p:cNvSpPr txBox="1"/>
          <p:nvPr/>
        </p:nvSpPr>
        <p:spPr>
          <a:xfrm>
            <a:off x="136687" y="1502480"/>
            <a:ext cx="3071425" cy="1200288"/>
          </a:xfrm>
          <a:prstGeom prst="rect">
            <a:avLst/>
          </a:prstGeom>
          <a:solidFill>
            <a:srgbClr val="B6EFC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Times New Roman"/>
              </a:rPr>
              <a:t>Sun moves to EAST with respect to stars, about 1 </a:t>
            </a:r>
            <a:r>
              <a:rPr lang="en-US" sz="2400" dirty="0" err="1">
                <a:solidFill>
                  <a:schemeClr val="dk1"/>
                </a:solidFill>
                <a:latin typeface="Times New Roman"/>
                <a:ea typeface="Times New Roman"/>
                <a:cs typeface="Times New Roman"/>
                <a:sym typeface="Times New Roman"/>
              </a:rPr>
              <a:t>deg</a:t>
            </a:r>
            <a:r>
              <a:rPr lang="en-US" sz="2400" dirty="0">
                <a:solidFill>
                  <a:schemeClr val="dk1"/>
                </a:solidFill>
                <a:latin typeface="Times New Roman"/>
                <a:ea typeface="Times New Roman"/>
                <a:cs typeface="Times New Roman"/>
                <a:sym typeface="Times New Roman"/>
              </a:rPr>
              <a:t>/day</a:t>
            </a:r>
            <a:endParaRPr dirty="0"/>
          </a:p>
        </p:txBody>
      </p:sp>
      <p:sp>
        <p:nvSpPr>
          <p:cNvPr id="310" name="Google Shape;310;p14"/>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5"/>
          <p:cNvSpPr txBox="1">
            <a:spLocks noGrp="1"/>
          </p:cNvSpPr>
          <p:nvPr>
            <p:ph type="title"/>
          </p:nvPr>
        </p:nvSpPr>
        <p:spPr>
          <a:xfrm>
            <a:off x="0" y="-19184"/>
            <a:ext cx="9144000" cy="1580305"/>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dirty="0"/>
              <a:t>Result:  We see Seasonal Constellations</a:t>
            </a:r>
            <a:endParaRPr dirty="0"/>
          </a:p>
        </p:txBody>
      </p:sp>
      <p:pic>
        <p:nvPicPr>
          <p:cNvPr id="316" name="Google Shape;316;p15"/>
          <p:cNvPicPr preferRelativeResize="0">
            <a:picLocks noGrp="1"/>
          </p:cNvPicPr>
          <p:nvPr>
            <p:ph type="body" idx="1"/>
          </p:nvPr>
        </p:nvPicPr>
        <p:blipFill rotWithShape="1">
          <a:blip r:embed="rId3">
            <a:alphaModFix/>
          </a:blip>
          <a:srcRect/>
          <a:stretch/>
        </p:blipFill>
        <p:spPr>
          <a:xfrm>
            <a:off x="381001" y="1885694"/>
            <a:ext cx="8763000" cy="4898291"/>
          </a:xfrm>
          <a:prstGeom prst="rect">
            <a:avLst/>
          </a:prstGeom>
          <a:noFill/>
          <a:ln>
            <a:noFill/>
          </a:ln>
        </p:spPr>
      </p:pic>
      <p:sp>
        <p:nvSpPr>
          <p:cNvPr id="317" name="Google Shape;317;p15"/>
          <p:cNvSpPr txBox="1"/>
          <p:nvPr/>
        </p:nvSpPr>
        <p:spPr>
          <a:xfrm>
            <a:off x="3276600" y="4191000"/>
            <a:ext cx="914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FF0000"/>
                </a:solidFill>
                <a:latin typeface="Times New Roman"/>
                <a:ea typeface="Times New Roman"/>
                <a:cs typeface="Times New Roman"/>
                <a:sym typeface="Times New Roman"/>
              </a:rPr>
              <a:t>noon</a:t>
            </a:r>
            <a:endParaRPr sz="1600" dirty="0"/>
          </a:p>
        </p:txBody>
      </p:sp>
      <p:sp>
        <p:nvSpPr>
          <p:cNvPr id="318" name="Google Shape;318;p15"/>
          <p:cNvSpPr/>
          <p:nvPr/>
        </p:nvSpPr>
        <p:spPr>
          <a:xfrm>
            <a:off x="5342771" y="4175611"/>
            <a:ext cx="69762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FF0000"/>
                </a:solidFill>
                <a:latin typeface="Times New Roman"/>
                <a:ea typeface="Times New Roman"/>
                <a:cs typeface="Times New Roman"/>
                <a:sym typeface="Times New Roman"/>
              </a:rPr>
              <a:t>noon</a:t>
            </a:r>
            <a:endParaRPr dirty="0"/>
          </a:p>
        </p:txBody>
      </p:sp>
      <p:sp>
        <p:nvSpPr>
          <p:cNvPr id="319" name="Google Shape;319;p15"/>
          <p:cNvSpPr/>
          <p:nvPr/>
        </p:nvSpPr>
        <p:spPr>
          <a:xfrm>
            <a:off x="6415574" y="4441920"/>
            <a:ext cx="110799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Times New Roman"/>
                <a:ea typeface="Times New Roman"/>
                <a:cs typeface="Times New Roman"/>
                <a:sym typeface="Times New Roman"/>
              </a:rPr>
              <a:t>midnight</a:t>
            </a:r>
            <a:endParaRPr/>
          </a:p>
        </p:txBody>
      </p:sp>
      <p:cxnSp>
        <p:nvCxnSpPr>
          <p:cNvPr id="320" name="Google Shape;320;p15"/>
          <p:cNvCxnSpPr/>
          <p:nvPr/>
        </p:nvCxnSpPr>
        <p:spPr>
          <a:xfrm>
            <a:off x="3467100" y="4210247"/>
            <a:ext cx="533400" cy="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21" name="Google Shape;321;p15"/>
          <p:cNvCxnSpPr/>
          <p:nvPr/>
        </p:nvCxnSpPr>
        <p:spPr>
          <a:xfrm>
            <a:off x="6238285" y="4560332"/>
            <a:ext cx="533400" cy="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22" name="Google Shape;322;p15"/>
          <p:cNvCxnSpPr/>
          <p:nvPr/>
        </p:nvCxnSpPr>
        <p:spPr>
          <a:xfrm rot="10800000">
            <a:off x="2382798" y="4429699"/>
            <a:ext cx="571500" cy="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323" name="Google Shape;323;p15"/>
          <p:cNvCxnSpPr/>
          <p:nvPr/>
        </p:nvCxnSpPr>
        <p:spPr>
          <a:xfrm rot="10800000">
            <a:off x="5468898" y="4537180"/>
            <a:ext cx="571500" cy="0"/>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324" name="Google Shape;324;p15"/>
          <p:cNvSpPr txBox="1"/>
          <p:nvPr/>
        </p:nvSpPr>
        <p:spPr>
          <a:xfrm>
            <a:off x="133823" y="1653796"/>
            <a:ext cx="3183300" cy="120060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Viewed from an angle toward north of Earth’s orbit</a:t>
            </a:r>
            <a:endParaRPr/>
          </a:p>
        </p:txBody>
      </p:sp>
      <p:cxnSp>
        <p:nvCxnSpPr>
          <p:cNvPr id="325" name="Google Shape;325;p15"/>
          <p:cNvCxnSpPr/>
          <p:nvPr/>
        </p:nvCxnSpPr>
        <p:spPr>
          <a:xfrm rot="10800000">
            <a:off x="4343400" y="3733800"/>
            <a:ext cx="381000" cy="0"/>
          </a:xfrm>
          <a:prstGeom prst="straightConnector1">
            <a:avLst/>
          </a:prstGeom>
          <a:solidFill>
            <a:srgbClr val="00B8FF"/>
          </a:solidFill>
          <a:ln w="57150" cap="flat" cmpd="sng">
            <a:solidFill>
              <a:srgbClr val="0070C0"/>
            </a:solidFill>
            <a:prstDash val="solid"/>
            <a:round/>
            <a:headEnd type="none" w="sm" len="sm"/>
            <a:tailEnd type="triangle" w="med" len="med"/>
          </a:ln>
        </p:spPr>
      </p:cxnSp>
      <p:sp>
        <p:nvSpPr>
          <p:cNvPr id="326" name="Google Shape;326;p15"/>
          <p:cNvSpPr txBox="1"/>
          <p:nvPr/>
        </p:nvSpPr>
        <p:spPr>
          <a:xfrm>
            <a:off x="3405101" y="2891761"/>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27" name="Google Shape;327;p15"/>
          <p:cNvSpPr txBox="1"/>
          <p:nvPr/>
        </p:nvSpPr>
        <p:spPr>
          <a:xfrm>
            <a:off x="1691504" y="3389406"/>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28" name="Google Shape;328;p15"/>
          <p:cNvSpPr txBox="1"/>
          <p:nvPr/>
        </p:nvSpPr>
        <p:spPr>
          <a:xfrm>
            <a:off x="1273655" y="4334839"/>
            <a:ext cx="370097"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29" name="Google Shape;329;p15"/>
          <p:cNvSpPr txBox="1"/>
          <p:nvPr/>
        </p:nvSpPr>
        <p:spPr>
          <a:xfrm>
            <a:off x="1458703" y="5085557"/>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Times New Roman"/>
                <a:ea typeface="Times New Roman"/>
                <a:cs typeface="Times New Roman"/>
                <a:sym typeface="Times New Roman"/>
              </a:rPr>
              <a:t> </a:t>
            </a:r>
            <a:endParaRPr/>
          </a:p>
        </p:txBody>
      </p:sp>
      <p:sp>
        <p:nvSpPr>
          <p:cNvPr id="330" name="Google Shape;330;p15"/>
          <p:cNvSpPr txBox="1"/>
          <p:nvPr/>
        </p:nvSpPr>
        <p:spPr>
          <a:xfrm>
            <a:off x="2435212" y="5532531"/>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1" name="Google Shape;331;p15"/>
          <p:cNvSpPr txBox="1"/>
          <p:nvPr/>
        </p:nvSpPr>
        <p:spPr>
          <a:xfrm>
            <a:off x="3912343" y="6140978"/>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Times New Roman"/>
                <a:ea typeface="Times New Roman"/>
                <a:cs typeface="Times New Roman"/>
                <a:sym typeface="Times New Roman"/>
              </a:rPr>
              <a:t> </a:t>
            </a:r>
            <a:endParaRPr/>
          </a:p>
        </p:txBody>
      </p:sp>
      <p:sp>
        <p:nvSpPr>
          <p:cNvPr id="332" name="Google Shape;332;p15"/>
          <p:cNvSpPr txBox="1"/>
          <p:nvPr/>
        </p:nvSpPr>
        <p:spPr>
          <a:xfrm>
            <a:off x="5876171" y="5809359"/>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3" name="Google Shape;333;p15"/>
          <p:cNvSpPr txBox="1"/>
          <p:nvPr/>
        </p:nvSpPr>
        <p:spPr>
          <a:xfrm>
            <a:off x="6667500" y="5421897"/>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4" name="Google Shape;334;p15"/>
          <p:cNvSpPr txBox="1"/>
          <p:nvPr/>
        </p:nvSpPr>
        <p:spPr>
          <a:xfrm>
            <a:off x="7700859" y="4467998"/>
            <a:ext cx="376341"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5" name="Google Shape;335;p15"/>
          <p:cNvSpPr txBox="1"/>
          <p:nvPr/>
        </p:nvSpPr>
        <p:spPr>
          <a:xfrm>
            <a:off x="7256870" y="3336125"/>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6" name="Google Shape;336;p15"/>
          <p:cNvSpPr txBox="1"/>
          <p:nvPr/>
        </p:nvSpPr>
        <p:spPr>
          <a:xfrm>
            <a:off x="5754648" y="2926585"/>
            <a:ext cx="483637"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lt1"/>
                </a:solidFill>
                <a:latin typeface="Times New Roman"/>
                <a:ea typeface="Times New Roman"/>
                <a:cs typeface="Times New Roman"/>
                <a:sym typeface="Times New Roman"/>
              </a:rPr>
              <a:t> </a:t>
            </a:r>
            <a:endParaRPr/>
          </a:p>
        </p:txBody>
      </p:sp>
      <p:sp>
        <p:nvSpPr>
          <p:cNvPr id="337" name="Google Shape;337;p15"/>
          <p:cNvSpPr txBox="1"/>
          <p:nvPr/>
        </p:nvSpPr>
        <p:spPr>
          <a:xfrm>
            <a:off x="4809371" y="2797560"/>
            <a:ext cx="533400" cy="215444"/>
          </a:xfrm>
          <a:prstGeom prst="rect">
            <a:avLst/>
          </a:prstGeom>
          <a:solidFill>
            <a:srgbClr val="8FE4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Times New Roman"/>
                <a:ea typeface="Times New Roman"/>
                <a:cs typeface="Times New Roman"/>
                <a:sym typeface="Times New Roman"/>
              </a:rPr>
              <a:t> </a:t>
            </a:r>
            <a:endParaRPr/>
          </a:p>
        </p:txBody>
      </p:sp>
      <p:sp>
        <p:nvSpPr>
          <p:cNvPr id="338" name="Google Shape;338;p15"/>
          <p:cNvSpPr/>
          <p:nvPr/>
        </p:nvSpPr>
        <p:spPr>
          <a:xfrm>
            <a:off x="1828800" y="3990945"/>
            <a:ext cx="110799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Times New Roman"/>
                <a:ea typeface="Times New Roman"/>
                <a:cs typeface="Times New Roman"/>
                <a:sym typeface="Times New Roman"/>
              </a:rPr>
              <a:t>midnight</a:t>
            </a:r>
            <a:endParaRPr/>
          </a:p>
        </p:txBody>
      </p:sp>
      <p:sp>
        <p:nvSpPr>
          <p:cNvPr id="339" name="Google Shape;339;p15"/>
          <p:cNvSpPr txBox="1"/>
          <p:nvPr/>
        </p:nvSpPr>
        <p:spPr>
          <a:xfrm>
            <a:off x="1026480" y="6248701"/>
            <a:ext cx="750791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Times New Roman"/>
                <a:ea typeface="Times New Roman"/>
                <a:cs typeface="Times New Roman"/>
                <a:sym typeface="Times New Roman"/>
              </a:rPr>
              <a:t>On Sep 21, from Earth, the Sun appears in front of Pisces, and when we look up at midnight (opposite the Sun), we see Virgo.</a:t>
            </a:r>
            <a:endParaRPr dirty="0"/>
          </a:p>
        </p:txBody>
      </p:sp>
      <p:cxnSp>
        <p:nvCxnSpPr>
          <p:cNvPr id="340" name="Google Shape;340;p15"/>
          <p:cNvCxnSpPr/>
          <p:nvPr/>
        </p:nvCxnSpPr>
        <p:spPr>
          <a:xfrm rot="10800000" flipH="1">
            <a:off x="3533602" y="5091058"/>
            <a:ext cx="809798" cy="1092763"/>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341" name="Google Shape;341;p15"/>
          <p:cNvSpPr txBox="1"/>
          <p:nvPr/>
        </p:nvSpPr>
        <p:spPr>
          <a:xfrm>
            <a:off x="4651625" y="1450945"/>
            <a:ext cx="4419600" cy="70800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accent2"/>
                </a:solidFill>
                <a:latin typeface="Times New Roman"/>
                <a:ea typeface="Times New Roman"/>
                <a:cs typeface="Times New Roman"/>
                <a:sym typeface="Times New Roman"/>
              </a:rPr>
              <a:t>Note: dates differ from “astrology” – it’s 2000 years out of date!</a:t>
            </a:r>
            <a:endParaRPr/>
          </a:p>
        </p:txBody>
      </p:sp>
      <p:sp>
        <p:nvSpPr>
          <p:cNvPr id="342" name="Google Shape;342;p15"/>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152C0C11-07EE-664E-86A1-C166481C596B}"/>
              </a:ext>
            </a:extLst>
          </p:cNvPr>
          <p:cNvSpPr txBox="1"/>
          <p:nvPr/>
        </p:nvSpPr>
        <p:spPr>
          <a:xfrm>
            <a:off x="4130057" y="2215505"/>
            <a:ext cx="933659" cy="307777"/>
          </a:xfrm>
          <a:prstGeom prst="rect">
            <a:avLst/>
          </a:prstGeom>
          <a:noFill/>
        </p:spPr>
        <p:txBody>
          <a:bodyPr wrap="square" rtlCol="0">
            <a:spAutoFit/>
          </a:bodyPr>
          <a:lstStyle/>
          <a:p>
            <a:r>
              <a:rPr lang="en-US" dirty="0">
                <a:solidFill>
                  <a:srgbClr val="FF0000"/>
                </a:solidFill>
              </a:rPr>
              <a:t>RA=0 </a:t>
            </a:r>
            <a:r>
              <a:rPr lang="en-US" dirty="0" err="1">
                <a:solidFill>
                  <a:srgbClr val="FF0000"/>
                </a:solidFill>
              </a:rPr>
              <a:t>hrs</a:t>
            </a:r>
            <a:endParaRPr lang="en-US" dirty="0">
              <a:solidFill>
                <a:srgbClr val="FF0000"/>
              </a:solidFill>
            </a:endParaRPr>
          </a:p>
        </p:txBody>
      </p:sp>
      <p:sp>
        <p:nvSpPr>
          <p:cNvPr id="3" name="Rectangle 2">
            <a:extLst>
              <a:ext uri="{FF2B5EF4-FFF2-40B4-BE49-F238E27FC236}">
                <a16:creationId xmlns:a16="http://schemas.microsoft.com/office/drawing/2014/main" id="{CA1148C9-52A8-4C43-9B5C-76CD3FB40700}"/>
              </a:ext>
            </a:extLst>
          </p:cNvPr>
          <p:cNvSpPr/>
          <p:nvPr/>
        </p:nvSpPr>
        <p:spPr>
          <a:xfrm>
            <a:off x="133823" y="3990945"/>
            <a:ext cx="936475" cy="307777"/>
          </a:xfrm>
          <a:prstGeom prst="rect">
            <a:avLst/>
          </a:prstGeom>
        </p:spPr>
        <p:txBody>
          <a:bodyPr wrap="none">
            <a:spAutoFit/>
          </a:bodyPr>
          <a:lstStyle/>
          <a:p>
            <a:r>
              <a:rPr lang="en-US" dirty="0">
                <a:solidFill>
                  <a:srgbClr val="FF0000"/>
                </a:solidFill>
              </a:rPr>
              <a:t>RA=6 </a:t>
            </a:r>
            <a:r>
              <a:rPr lang="en-US" dirty="0" err="1">
                <a:solidFill>
                  <a:srgbClr val="FF0000"/>
                </a:solidFill>
              </a:rPr>
              <a:t>hrs</a:t>
            </a:r>
            <a:endParaRPr lang="en-US" dirty="0">
              <a:solidFill>
                <a:srgbClr val="FF0000"/>
              </a:solidFill>
            </a:endParaRPr>
          </a:p>
        </p:txBody>
      </p:sp>
      <p:sp>
        <p:nvSpPr>
          <p:cNvPr id="4" name="Rectangle 3">
            <a:extLst>
              <a:ext uri="{FF2B5EF4-FFF2-40B4-BE49-F238E27FC236}">
                <a16:creationId xmlns:a16="http://schemas.microsoft.com/office/drawing/2014/main" id="{5C7D9F8E-AFF7-4C45-B998-9EF5433AFCA9}"/>
              </a:ext>
            </a:extLst>
          </p:cNvPr>
          <p:cNvSpPr/>
          <p:nvPr/>
        </p:nvSpPr>
        <p:spPr>
          <a:xfrm>
            <a:off x="3597425" y="6099943"/>
            <a:ext cx="1035861" cy="307777"/>
          </a:xfrm>
          <a:prstGeom prst="rect">
            <a:avLst/>
          </a:prstGeom>
        </p:spPr>
        <p:txBody>
          <a:bodyPr wrap="none">
            <a:spAutoFit/>
          </a:bodyPr>
          <a:lstStyle/>
          <a:p>
            <a:r>
              <a:rPr lang="en-US" dirty="0">
                <a:solidFill>
                  <a:srgbClr val="FF0000"/>
                </a:solidFill>
              </a:rPr>
              <a:t>RA=12 </a:t>
            </a:r>
            <a:r>
              <a:rPr lang="en-US" dirty="0" err="1">
                <a:solidFill>
                  <a:srgbClr val="FF0000"/>
                </a:solidFill>
              </a:rPr>
              <a:t>hrs</a:t>
            </a:r>
            <a:endParaRPr lang="en-US" dirty="0">
              <a:solidFill>
                <a:srgbClr val="FF0000"/>
              </a:solidFill>
            </a:endParaRPr>
          </a:p>
        </p:txBody>
      </p:sp>
      <p:sp>
        <p:nvSpPr>
          <p:cNvPr id="5" name="Rectangle 4">
            <a:extLst>
              <a:ext uri="{FF2B5EF4-FFF2-40B4-BE49-F238E27FC236}">
                <a16:creationId xmlns:a16="http://schemas.microsoft.com/office/drawing/2014/main" id="{887B39C1-3B0E-1A4C-AA60-7B24B5C3E190}"/>
              </a:ext>
            </a:extLst>
          </p:cNvPr>
          <p:cNvSpPr/>
          <p:nvPr/>
        </p:nvSpPr>
        <p:spPr>
          <a:xfrm>
            <a:off x="8075943" y="4076021"/>
            <a:ext cx="1035861" cy="307777"/>
          </a:xfrm>
          <a:prstGeom prst="rect">
            <a:avLst/>
          </a:prstGeom>
        </p:spPr>
        <p:txBody>
          <a:bodyPr wrap="none">
            <a:spAutoFit/>
          </a:bodyPr>
          <a:lstStyle/>
          <a:p>
            <a:r>
              <a:rPr lang="en-US" dirty="0">
                <a:solidFill>
                  <a:srgbClr val="FF0000"/>
                </a:solidFill>
              </a:rPr>
              <a:t>RA=18 </a:t>
            </a:r>
            <a:r>
              <a:rPr lang="en-US" dirty="0" err="1">
                <a:solidFill>
                  <a:srgbClr val="FF0000"/>
                </a:solidFill>
              </a:rPr>
              <a:t>hrs</a:t>
            </a:r>
            <a:endParaRPr lang="en-US" dirty="0">
              <a:solidFill>
                <a:srgbClr val="FF0000"/>
              </a:solidFill>
            </a:endParaRPr>
          </a:p>
        </p:txBody>
      </p:sp>
      <p:sp>
        <p:nvSpPr>
          <p:cNvPr id="6" name="TextBox 5">
            <a:extLst>
              <a:ext uri="{FF2B5EF4-FFF2-40B4-BE49-F238E27FC236}">
                <a16:creationId xmlns:a16="http://schemas.microsoft.com/office/drawing/2014/main" id="{E5A7FD7E-CE52-B445-866B-AB5634A3ABED}"/>
              </a:ext>
            </a:extLst>
          </p:cNvPr>
          <p:cNvSpPr txBox="1"/>
          <p:nvPr/>
        </p:nvSpPr>
        <p:spPr>
          <a:xfrm>
            <a:off x="133822" y="4842030"/>
            <a:ext cx="1557682" cy="1077218"/>
          </a:xfrm>
          <a:prstGeom prst="rect">
            <a:avLst/>
          </a:prstGeom>
          <a:solidFill>
            <a:schemeClr val="bg1">
              <a:lumMod val="50000"/>
            </a:schemeClr>
          </a:solidFill>
        </p:spPr>
        <p:txBody>
          <a:bodyPr wrap="square" rtlCol="0">
            <a:spAutoFit/>
          </a:bodyPr>
          <a:lstStyle/>
          <a:p>
            <a:r>
              <a:rPr lang="en-US" sz="1600" b="1" dirty="0">
                <a:solidFill>
                  <a:srgbClr val="FFFF00"/>
                </a:solidFill>
              </a:rPr>
              <a:t>These are the constellations of the ZODIAC</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6"/>
          <p:cNvSpPr txBox="1">
            <a:spLocks noGrp="1"/>
          </p:cNvSpPr>
          <p:nvPr>
            <p:ph type="title"/>
          </p:nvPr>
        </p:nvSpPr>
        <p:spPr>
          <a:xfrm>
            <a:off x="1" y="0"/>
            <a:ext cx="8953096" cy="136194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a:t>What about the Moon?  Planets?</a:t>
            </a:r>
            <a:endParaRPr/>
          </a:p>
        </p:txBody>
      </p:sp>
      <p:pic>
        <p:nvPicPr>
          <p:cNvPr id="348" name="Google Shape;348;p16"/>
          <p:cNvPicPr preferRelativeResize="0">
            <a:picLocks noGrp="1"/>
          </p:cNvPicPr>
          <p:nvPr>
            <p:ph type="body" idx="1"/>
          </p:nvPr>
        </p:nvPicPr>
        <p:blipFill rotWithShape="1">
          <a:blip r:embed="rId3">
            <a:alphaModFix/>
          </a:blip>
          <a:srcRect/>
          <a:stretch/>
        </p:blipFill>
        <p:spPr>
          <a:xfrm>
            <a:off x="84509" y="2819400"/>
            <a:ext cx="8060580" cy="4038600"/>
          </a:xfrm>
          <a:prstGeom prst="rect">
            <a:avLst/>
          </a:prstGeom>
          <a:noFill/>
          <a:ln>
            <a:noFill/>
          </a:ln>
        </p:spPr>
      </p:pic>
      <p:sp>
        <p:nvSpPr>
          <p:cNvPr id="349" name="Google Shape;349;p16"/>
          <p:cNvSpPr txBox="1"/>
          <p:nvPr/>
        </p:nvSpPr>
        <p:spPr>
          <a:xfrm>
            <a:off x="195943" y="1540097"/>
            <a:ext cx="6629400" cy="1200329"/>
          </a:xfrm>
          <a:prstGeom prst="rect">
            <a:avLst/>
          </a:prstGeom>
          <a:solidFill>
            <a:srgbClr val="F2F2F2"/>
          </a:solid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Seven of the eight planets orbit within 2.2 </a:t>
            </a:r>
            <a:r>
              <a:rPr lang="en-US" sz="2400" b="1" dirty="0" err="1">
                <a:solidFill>
                  <a:srgbClr val="7030A0"/>
                </a:solidFill>
                <a:latin typeface="Times New Roman"/>
                <a:ea typeface="Times New Roman"/>
                <a:cs typeface="Times New Roman"/>
                <a:sym typeface="Times New Roman"/>
              </a:rPr>
              <a:t>deg</a:t>
            </a:r>
            <a:r>
              <a:rPr lang="en-US" sz="2400" b="1" dirty="0">
                <a:solidFill>
                  <a:srgbClr val="7030A0"/>
                </a:solidFill>
                <a:latin typeface="Times New Roman"/>
                <a:ea typeface="Times New Roman"/>
                <a:cs typeface="Times New Roman"/>
                <a:sym typeface="Times New Roman"/>
              </a:rPr>
              <a:t> of Earth’s orbital plane!   The Moon is inclined by 5.5 </a:t>
            </a:r>
            <a:r>
              <a:rPr lang="en-US" sz="2400" b="1" dirty="0" err="1">
                <a:solidFill>
                  <a:srgbClr val="7030A0"/>
                </a:solidFill>
                <a:latin typeface="Times New Roman"/>
                <a:ea typeface="Times New Roman"/>
                <a:cs typeface="Times New Roman"/>
                <a:sym typeface="Times New Roman"/>
              </a:rPr>
              <a:t>deg</a:t>
            </a:r>
            <a:r>
              <a:rPr lang="en-US" sz="2400" b="1" dirty="0">
                <a:solidFill>
                  <a:srgbClr val="7030A0"/>
                </a:solidFill>
                <a:latin typeface="Times New Roman"/>
                <a:ea typeface="Times New Roman"/>
                <a:cs typeface="Times New Roman"/>
                <a:sym typeface="Times New Roman"/>
              </a:rPr>
              <a:t> from Earth’s orbital plane.</a:t>
            </a:r>
            <a:endParaRPr dirty="0"/>
          </a:p>
        </p:txBody>
      </p:sp>
      <p:sp>
        <p:nvSpPr>
          <p:cNvPr id="350" name="Google Shape;350;p16"/>
          <p:cNvSpPr txBox="1"/>
          <p:nvPr/>
        </p:nvSpPr>
        <p:spPr>
          <a:xfrm>
            <a:off x="7010400" y="1496876"/>
            <a:ext cx="1942696" cy="1932124"/>
          </a:xfrm>
          <a:prstGeom prst="rect">
            <a:avLst/>
          </a:prstGeom>
          <a:solidFill>
            <a:srgbClr val="FFFF00"/>
          </a:solidFill>
          <a:ln>
            <a:solidFill>
              <a:schemeClr val="tx1"/>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002060"/>
                </a:solidFill>
                <a:latin typeface="Times New Roman"/>
                <a:ea typeface="Times New Roman"/>
                <a:cs typeface="Times New Roman"/>
                <a:sym typeface="Times New Roman"/>
              </a:rPr>
              <a:t>The Moon does NOT orbit over Earth’s equator!</a:t>
            </a:r>
            <a:endParaRPr dirty="0"/>
          </a:p>
        </p:txBody>
      </p:sp>
      <p:cxnSp>
        <p:nvCxnSpPr>
          <p:cNvPr id="351" name="Google Shape;351;p16"/>
          <p:cNvCxnSpPr/>
          <p:nvPr/>
        </p:nvCxnSpPr>
        <p:spPr>
          <a:xfrm rot="10800000" flipH="1">
            <a:off x="3657600" y="4191000"/>
            <a:ext cx="914400" cy="152400"/>
          </a:xfrm>
          <a:prstGeom prst="straightConnector1">
            <a:avLst/>
          </a:prstGeom>
          <a:solidFill>
            <a:srgbClr val="00B8FF"/>
          </a:solidFill>
          <a:ln w="57150" cap="flat" cmpd="sng">
            <a:solidFill>
              <a:schemeClr val="dk1"/>
            </a:solidFill>
            <a:prstDash val="dash"/>
            <a:round/>
            <a:headEnd type="none" w="sm" len="sm"/>
            <a:tailEnd type="none" w="sm" len="sm"/>
          </a:ln>
        </p:spPr>
      </p:cxnSp>
      <p:sp>
        <p:nvSpPr>
          <p:cNvPr id="352" name="Google Shape;352;p16"/>
          <p:cNvSpPr txBox="1"/>
          <p:nvPr/>
        </p:nvSpPr>
        <p:spPr>
          <a:xfrm>
            <a:off x="4267200" y="3299297"/>
            <a:ext cx="12954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2060"/>
                </a:solidFill>
                <a:latin typeface="Times New Roman"/>
                <a:ea typeface="Times New Roman"/>
                <a:cs typeface="Times New Roman"/>
                <a:sym typeface="Times New Roman"/>
              </a:rPr>
              <a:t>Moon 5.5</a:t>
            </a:r>
            <a:r>
              <a:rPr lang="en-US" sz="2400" b="1" baseline="30000">
                <a:solidFill>
                  <a:srgbClr val="002060"/>
                </a:solidFill>
                <a:latin typeface="Times New Roman"/>
                <a:ea typeface="Times New Roman"/>
                <a:cs typeface="Times New Roman"/>
                <a:sym typeface="Times New Roman"/>
              </a:rPr>
              <a:t>∘</a:t>
            </a:r>
            <a:endParaRPr sz="2400">
              <a:solidFill>
                <a:srgbClr val="002060"/>
              </a:solidFill>
              <a:latin typeface="Times New Roman"/>
              <a:ea typeface="Times New Roman"/>
              <a:cs typeface="Times New Roman"/>
              <a:sym typeface="Times New Roman"/>
            </a:endParaRPr>
          </a:p>
        </p:txBody>
      </p:sp>
      <p:sp>
        <p:nvSpPr>
          <p:cNvPr id="353" name="Google Shape;353;p16"/>
          <p:cNvSpPr/>
          <p:nvPr/>
        </p:nvSpPr>
        <p:spPr>
          <a:xfrm rot="10800000">
            <a:off x="5105400" y="3403655"/>
            <a:ext cx="152400" cy="365173"/>
          </a:xfrm>
          <a:prstGeom prst="moon">
            <a:avLst>
              <a:gd name="adj" fmla="val 50000"/>
            </a:avLst>
          </a:prstGeom>
          <a:solidFill>
            <a:srgbClr val="00206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54" name="Google Shape;354;p16"/>
          <p:cNvSpPr txBox="1"/>
          <p:nvPr/>
        </p:nvSpPr>
        <p:spPr>
          <a:xfrm>
            <a:off x="5791200" y="3563936"/>
            <a:ext cx="1981200"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70C0"/>
                </a:solidFill>
                <a:latin typeface="Times New Roman"/>
                <a:ea typeface="Times New Roman"/>
                <a:cs typeface="Times New Roman"/>
                <a:sym typeface="Times New Roman"/>
              </a:rPr>
              <a:t>Earth’s orbit</a:t>
            </a:r>
            <a:endParaRPr/>
          </a:p>
        </p:txBody>
      </p:sp>
      <p:sp>
        <p:nvSpPr>
          <p:cNvPr id="355" name="Google Shape;355;p1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B798D74A-DD6D-954B-A1E5-A2B617974A0B}"/>
              </a:ext>
            </a:extLst>
          </p:cNvPr>
          <p:cNvSpPr txBox="1"/>
          <p:nvPr/>
        </p:nvSpPr>
        <p:spPr>
          <a:xfrm>
            <a:off x="7010400" y="4751524"/>
            <a:ext cx="1741714" cy="2031325"/>
          </a:xfrm>
          <a:prstGeom prst="rect">
            <a:avLst/>
          </a:prstGeom>
          <a:solidFill>
            <a:srgbClr val="EAF8E9"/>
          </a:solidFill>
          <a:ln>
            <a:solidFill>
              <a:schemeClr val="tx1"/>
            </a:solidFill>
          </a:ln>
        </p:spPr>
        <p:txBody>
          <a:bodyPr wrap="square" rtlCol="0">
            <a:spAutoFit/>
          </a:bodyPr>
          <a:lstStyle/>
          <a:p>
            <a:r>
              <a:rPr lang="en-US" sz="1800" b="1" dirty="0"/>
              <a:t>The Sun, Moon and planets all go through the constellations of the ZODIAC.</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7"/>
          <p:cNvSpPr txBox="1">
            <a:spLocks noGrp="1"/>
          </p:cNvSpPr>
          <p:nvPr>
            <p:ph type="title"/>
          </p:nvPr>
        </p:nvSpPr>
        <p:spPr>
          <a:xfrm>
            <a:off x="0" y="0"/>
            <a:ext cx="9144000" cy="129540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a:t>Moon is always &lt;5</a:t>
            </a:r>
            <a:r>
              <a:rPr lang="en-US" b="1" baseline="30000"/>
              <a:t>∘</a:t>
            </a:r>
            <a:r>
              <a:rPr lang="en-US"/>
              <a:t> of Sun’s path</a:t>
            </a:r>
            <a:endParaRPr/>
          </a:p>
        </p:txBody>
      </p:sp>
      <p:pic>
        <p:nvPicPr>
          <p:cNvPr id="361" name="Google Shape;361;p17"/>
          <p:cNvPicPr preferRelativeResize="0">
            <a:picLocks noGrp="1"/>
          </p:cNvPicPr>
          <p:nvPr>
            <p:ph type="body" idx="1"/>
          </p:nvPr>
        </p:nvPicPr>
        <p:blipFill rotWithShape="1">
          <a:blip r:embed="rId3">
            <a:alphaModFix/>
          </a:blip>
          <a:srcRect/>
          <a:stretch/>
        </p:blipFill>
        <p:spPr>
          <a:xfrm>
            <a:off x="202442" y="2971800"/>
            <a:ext cx="4649483" cy="2590800"/>
          </a:xfrm>
          <a:prstGeom prst="rect">
            <a:avLst/>
          </a:prstGeom>
          <a:noFill/>
          <a:ln>
            <a:noFill/>
          </a:ln>
        </p:spPr>
      </p:pic>
      <p:sp>
        <p:nvSpPr>
          <p:cNvPr id="362" name="Google Shape;362;p17"/>
          <p:cNvSpPr txBox="1"/>
          <p:nvPr/>
        </p:nvSpPr>
        <p:spPr>
          <a:xfrm>
            <a:off x="787785" y="1447800"/>
            <a:ext cx="7086600" cy="5334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2060"/>
                </a:solidFill>
                <a:latin typeface="Times New Roman"/>
                <a:ea typeface="Times New Roman"/>
                <a:cs typeface="Times New Roman"/>
                <a:sym typeface="Times New Roman"/>
              </a:rPr>
              <a:t>But many things must go right for an eclipse!</a:t>
            </a:r>
            <a:endParaRPr/>
          </a:p>
        </p:txBody>
      </p:sp>
      <p:pic>
        <p:nvPicPr>
          <p:cNvPr id="363" name="Google Shape;363;p17"/>
          <p:cNvPicPr preferRelativeResize="0"/>
          <p:nvPr/>
        </p:nvPicPr>
        <p:blipFill rotWithShape="1">
          <a:blip r:embed="rId4">
            <a:alphaModFix/>
          </a:blip>
          <a:srcRect/>
          <a:stretch/>
        </p:blipFill>
        <p:spPr>
          <a:xfrm>
            <a:off x="4895409" y="2971800"/>
            <a:ext cx="4239491" cy="2914650"/>
          </a:xfrm>
          <a:prstGeom prst="rect">
            <a:avLst/>
          </a:prstGeom>
          <a:noFill/>
          <a:ln>
            <a:noFill/>
          </a:ln>
        </p:spPr>
      </p:pic>
      <p:sp>
        <p:nvSpPr>
          <p:cNvPr id="364" name="Google Shape;364;p17"/>
          <p:cNvSpPr txBox="1"/>
          <p:nvPr/>
        </p:nvSpPr>
        <p:spPr>
          <a:xfrm>
            <a:off x="2819400" y="6029980"/>
            <a:ext cx="441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Times New Roman"/>
                <a:ea typeface="Times New Roman"/>
                <a:cs typeface="Times New Roman"/>
                <a:sym typeface="Times New Roman"/>
              </a:rPr>
              <a:t>None of this is to scale!</a:t>
            </a:r>
            <a:endParaRPr/>
          </a:p>
        </p:txBody>
      </p:sp>
      <p:sp>
        <p:nvSpPr>
          <p:cNvPr id="365" name="Google Shape;365;p1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33309803-4266-574D-8B95-0289AA1165E6}"/>
              </a:ext>
            </a:extLst>
          </p:cNvPr>
          <p:cNvSpPr txBox="1"/>
          <p:nvPr/>
        </p:nvSpPr>
        <p:spPr>
          <a:xfrm>
            <a:off x="1551214" y="5434995"/>
            <a:ext cx="1382486" cy="523220"/>
          </a:xfrm>
          <a:prstGeom prst="rect">
            <a:avLst/>
          </a:prstGeom>
          <a:solidFill>
            <a:srgbClr val="FFC000"/>
          </a:solidFill>
        </p:spPr>
        <p:txBody>
          <a:bodyPr wrap="square" rtlCol="0">
            <a:spAutoFit/>
          </a:bodyPr>
          <a:lstStyle/>
          <a:p>
            <a:r>
              <a:rPr lang="en-US" i="1" dirty="0"/>
              <a:t>Moon crosses ecliptic, S to N</a:t>
            </a:r>
          </a:p>
        </p:txBody>
      </p:sp>
      <p:sp>
        <p:nvSpPr>
          <p:cNvPr id="3" name="Rectangle 2">
            <a:extLst>
              <a:ext uri="{FF2B5EF4-FFF2-40B4-BE49-F238E27FC236}">
                <a16:creationId xmlns:a16="http://schemas.microsoft.com/office/drawing/2014/main" id="{08160807-0C90-BE48-B67E-A95743C74593}"/>
              </a:ext>
            </a:extLst>
          </p:cNvPr>
          <p:cNvSpPr/>
          <p:nvPr/>
        </p:nvSpPr>
        <p:spPr>
          <a:xfrm>
            <a:off x="1480752" y="2504420"/>
            <a:ext cx="1523409" cy="523220"/>
          </a:xfrm>
          <a:prstGeom prst="rect">
            <a:avLst/>
          </a:prstGeom>
          <a:solidFill>
            <a:srgbClr val="FFC000"/>
          </a:solidFill>
        </p:spPr>
        <p:txBody>
          <a:bodyPr wrap="square">
            <a:spAutoFit/>
          </a:bodyPr>
          <a:lstStyle/>
          <a:p>
            <a:r>
              <a:rPr lang="en-US" dirty="0"/>
              <a:t>Moon crosses ecliptic, N to 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18"/>
          <p:cNvSpPr txBox="1">
            <a:spLocks noGrp="1"/>
          </p:cNvSpPr>
          <p:nvPr>
            <p:ph type="title"/>
          </p:nvPr>
        </p:nvSpPr>
        <p:spPr>
          <a:xfrm>
            <a:off x="-15099" y="0"/>
            <a:ext cx="9125814" cy="926986"/>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dirty="0"/>
              <a:t>Moon’s Monthly motion along stars</a:t>
            </a:r>
            <a:endParaRPr dirty="0"/>
          </a:p>
        </p:txBody>
      </p:sp>
      <p:pic>
        <p:nvPicPr>
          <p:cNvPr id="371" name="Google Shape;371;p18"/>
          <p:cNvPicPr preferRelativeResize="0">
            <a:picLocks noGrp="1"/>
          </p:cNvPicPr>
          <p:nvPr>
            <p:ph type="body" idx="1"/>
          </p:nvPr>
        </p:nvPicPr>
        <p:blipFill rotWithShape="1">
          <a:blip r:embed="rId3">
            <a:alphaModFix/>
          </a:blip>
          <a:srcRect/>
          <a:stretch/>
        </p:blipFill>
        <p:spPr>
          <a:xfrm>
            <a:off x="94211" y="2829879"/>
            <a:ext cx="8918496" cy="2362024"/>
          </a:xfrm>
          <a:prstGeom prst="rect">
            <a:avLst/>
          </a:prstGeom>
          <a:solidFill>
            <a:srgbClr val="7F7F7F"/>
          </a:solidFill>
          <a:ln>
            <a:noFill/>
          </a:ln>
        </p:spPr>
      </p:pic>
      <p:cxnSp>
        <p:nvCxnSpPr>
          <p:cNvPr id="372" name="Google Shape;372;p18"/>
          <p:cNvCxnSpPr/>
          <p:nvPr/>
        </p:nvCxnSpPr>
        <p:spPr>
          <a:xfrm>
            <a:off x="609600" y="3932159"/>
            <a:ext cx="8001000" cy="0"/>
          </a:xfrm>
          <a:prstGeom prst="straightConnector1">
            <a:avLst/>
          </a:prstGeom>
          <a:solidFill>
            <a:srgbClr val="00B8FF"/>
          </a:solidFill>
          <a:ln w="57150" cap="flat" cmpd="sng">
            <a:solidFill>
              <a:srgbClr val="FFC000"/>
            </a:solidFill>
            <a:prstDash val="dash"/>
            <a:round/>
            <a:headEnd type="none" w="sm" len="sm"/>
            <a:tailEnd type="none" w="sm" len="sm"/>
          </a:ln>
        </p:spPr>
      </p:cxnSp>
      <p:sp>
        <p:nvSpPr>
          <p:cNvPr id="373" name="Google Shape;373;p18"/>
          <p:cNvSpPr txBox="1"/>
          <p:nvPr/>
        </p:nvSpPr>
        <p:spPr>
          <a:xfrm>
            <a:off x="6095999" y="1078410"/>
            <a:ext cx="2916707" cy="1569620"/>
          </a:xfrm>
          <a:prstGeom prst="rect">
            <a:avLst/>
          </a:prstGeom>
          <a:solidFill>
            <a:srgbClr val="EAF8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tx1"/>
                </a:solidFill>
                <a:latin typeface="Times New Roman"/>
                <a:ea typeface="Times New Roman"/>
                <a:cs typeface="Times New Roman"/>
                <a:sym typeface="Times New Roman"/>
              </a:rPr>
              <a:t>Sun’s path on sky = plane of Earth’s orbit = “Ecliptic” – goes through </a:t>
            </a:r>
            <a:r>
              <a:rPr lang="en-US" sz="2400" b="1" dirty="0">
                <a:solidFill>
                  <a:schemeClr val="tx1"/>
                </a:solidFill>
                <a:latin typeface="Times New Roman"/>
                <a:ea typeface="Times New Roman"/>
                <a:cs typeface="Times New Roman"/>
                <a:sym typeface="Times New Roman"/>
              </a:rPr>
              <a:t>ZODIAC </a:t>
            </a:r>
            <a:endParaRPr b="1" dirty="0">
              <a:solidFill>
                <a:schemeClr val="tx1"/>
              </a:solidFill>
            </a:endParaRPr>
          </a:p>
        </p:txBody>
      </p:sp>
      <p:cxnSp>
        <p:nvCxnSpPr>
          <p:cNvPr id="374" name="Google Shape;374;p18"/>
          <p:cNvCxnSpPr/>
          <p:nvPr/>
        </p:nvCxnSpPr>
        <p:spPr>
          <a:xfrm>
            <a:off x="7696200" y="2648129"/>
            <a:ext cx="0" cy="780871"/>
          </a:xfrm>
          <a:prstGeom prst="straightConnector1">
            <a:avLst/>
          </a:prstGeom>
          <a:solidFill>
            <a:srgbClr val="00B8FF"/>
          </a:solidFill>
          <a:ln w="38100" cap="flat" cmpd="sng">
            <a:solidFill>
              <a:srgbClr val="C1FEEF"/>
            </a:solidFill>
            <a:prstDash val="solid"/>
            <a:round/>
            <a:headEnd type="none" w="sm" len="sm"/>
            <a:tailEnd type="triangle" w="med" len="med"/>
          </a:ln>
        </p:spPr>
      </p:cxnSp>
      <p:sp>
        <p:nvSpPr>
          <p:cNvPr id="375" name="Google Shape;375;p18"/>
          <p:cNvSpPr txBox="1"/>
          <p:nvPr/>
        </p:nvSpPr>
        <p:spPr>
          <a:xfrm>
            <a:off x="0" y="5476672"/>
            <a:ext cx="9144000" cy="830997"/>
          </a:xfrm>
          <a:prstGeom prst="rect">
            <a:avLst/>
          </a:prstGeom>
          <a:solidFill>
            <a:srgbClr val="D0D0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Mar 28              Mar 21             Mar 14              Mar 7              Mar 1</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New Moon      3</a:t>
            </a:r>
            <a:r>
              <a:rPr lang="en-US" sz="2400" baseline="30000">
                <a:solidFill>
                  <a:schemeClr val="dk1"/>
                </a:solidFill>
                <a:latin typeface="Times New Roman"/>
                <a:ea typeface="Times New Roman"/>
                <a:cs typeface="Times New Roman"/>
                <a:sym typeface="Times New Roman"/>
              </a:rPr>
              <a:t>rd</a:t>
            </a:r>
            <a:r>
              <a:rPr lang="en-US" sz="2400">
                <a:solidFill>
                  <a:schemeClr val="dk1"/>
                </a:solidFill>
                <a:latin typeface="Times New Roman"/>
                <a:ea typeface="Times New Roman"/>
                <a:cs typeface="Times New Roman"/>
                <a:sym typeface="Times New Roman"/>
              </a:rPr>
              <a:t> Quarter        Full Moon       1</a:t>
            </a:r>
            <a:r>
              <a:rPr lang="en-US" sz="2400" baseline="30000">
                <a:solidFill>
                  <a:schemeClr val="dk1"/>
                </a:solidFill>
                <a:latin typeface="Times New Roman"/>
                <a:ea typeface="Times New Roman"/>
                <a:cs typeface="Times New Roman"/>
                <a:sym typeface="Times New Roman"/>
              </a:rPr>
              <a:t>st</a:t>
            </a:r>
            <a:r>
              <a:rPr lang="en-US" sz="2400">
                <a:solidFill>
                  <a:schemeClr val="dk1"/>
                </a:solidFill>
                <a:latin typeface="Times New Roman"/>
                <a:ea typeface="Times New Roman"/>
                <a:cs typeface="Times New Roman"/>
                <a:sym typeface="Times New Roman"/>
              </a:rPr>
              <a:t> Quarter     New Moon</a:t>
            </a:r>
            <a:endParaRPr/>
          </a:p>
        </p:txBody>
      </p:sp>
      <p:sp>
        <p:nvSpPr>
          <p:cNvPr id="376" name="Google Shape;376;p18"/>
          <p:cNvSpPr txBox="1"/>
          <p:nvPr/>
        </p:nvSpPr>
        <p:spPr>
          <a:xfrm>
            <a:off x="838200" y="4968140"/>
            <a:ext cx="2755670" cy="461665"/>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Wingdings" pitchFamily="2" charset="2"/>
              </a:rPr>
              <a:t></a:t>
            </a:r>
            <a:r>
              <a:rPr lang="en-US" sz="2400" dirty="0">
                <a:solidFill>
                  <a:schemeClr val="dk1"/>
                </a:solidFill>
                <a:latin typeface="Times New Roman"/>
                <a:ea typeface="Times New Roman"/>
                <a:cs typeface="Times New Roman"/>
                <a:sym typeface="Times New Roman"/>
              </a:rPr>
              <a:t> East on the sky</a:t>
            </a:r>
            <a:endParaRPr sz="2400" dirty="0">
              <a:solidFill>
                <a:schemeClr val="dk1"/>
              </a:solidFill>
              <a:latin typeface="Times New Roman"/>
              <a:ea typeface="Times New Roman"/>
              <a:cs typeface="Times New Roman"/>
              <a:sym typeface="Times New Roman"/>
            </a:endParaRPr>
          </a:p>
        </p:txBody>
      </p:sp>
      <p:sp>
        <p:nvSpPr>
          <p:cNvPr id="377" name="Google Shape;377;p18"/>
          <p:cNvSpPr txBox="1"/>
          <p:nvPr/>
        </p:nvSpPr>
        <p:spPr>
          <a:xfrm>
            <a:off x="116582" y="1044146"/>
            <a:ext cx="5747348" cy="1631216"/>
          </a:xfrm>
          <a:prstGeom prst="rect">
            <a:avLst/>
          </a:prstGeom>
          <a:solidFill>
            <a:srgbClr val="B6EFC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Moon moves to EAST with respect to stars, about </a:t>
            </a:r>
            <a:r>
              <a:rPr lang="en-US" sz="2000" b="1">
                <a:solidFill>
                  <a:schemeClr val="dk1"/>
                </a:solidFill>
                <a:latin typeface="Times New Roman"/>
                <a:ea typeface="Times New Roman"/>
                <a:cs typeface="Times New Roman"/>
                <a:sym typeface="Times New Roman"/>
              </a:rPr>
              <a:t>13 deg/day – FAST!</a:t>
            </a:r>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 moves 1 Moonwidth/hour </a:t>
            </a:r>
            <a:r>
              <a:rPr lang="en-US" sz="2000" i="1">
                <a:solidFill>
                  <a:schemeClr val="dk1"/>
                </a:solidFill>
                <a:latin typeface="Times New Roman"/>
                <a:ea typeface="Times New Roman"/>
                <a:cs typeface="Times New Roman"/>
                <a:sym typeface="Times New Roman"/>
              </a:rPr>
              <a:t>relative to stars</a:t>
            </a:r>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 rises </a:t>
            </a:r>
            <a:r>
              <a:rPr lang="en-US" sz="2000" b="1">
                <a:solidFill>
                  <a:srgbClr val="FF0000"/>
                </a:solidFill>
                <a:latin typeface="Times New Roman"/>
                <a:ea typeface="Times New Roman"/>
                <a:cs typeface="Times New Roman"/>
                <a:sym typeface="Times New Roman"/>
              </a:rPr>
              <a:t>50 minutes </a:t>
            </a:r>
            <a:r>
              <a:rPr lang="en-US" sz="2000" b="1">
                <a:solidFill>
                  <a:schemeClr val="dk1"/>
                </a:solidFill>
                <a:latin typeface="Times New Roman"/>
                <a:ea typeface="Times New Roman"/>
                <a:cs typeface="Times New Roman"/>
                <a:sym typeface="Times New Roman"/>
              </a:rPr>
              <a:t>LATER per day</a:t>
            </a:r>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 within +/- 5 deg of Ecliptic </a:t>
            </a:r>
            <a:endParaRPr/>
          </a:p>
        </p:txBody>
      </p:sp>
      <p:sp>
        <p:nvSpPr>
          <p:cNvPr id="378" name="Google Shape;378;p18"/>
          <p:cNvSpPr/>
          <p:nvPr/>
        </p:nvSpPr>
        <p:spPr>
          <a:xfrm rot="10800000">
            <a:off x="6400801" y="2863879"/>
            <a:ext cx="228599" cy="438972"/>
          </a:xfrm>
          <a:prstGeom prst="moon">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79" name="Google Shape;379;p18"/>
          <p:cNvSpPr/>
          <p:nvPr/>
        </p:nvSpPr>
        <p:spPr>
          <a:xfrm rot="-188982">
            <a:off x="3002004" y="4365434"/>
            <a:ext cx="274596" cy="435166"/>
          </a:xfrm>
          <a:prstGeom prst="moon">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0" name="Google Shape;380;p18"/>
          <p:cNvSpPr/>
          <p:nvPr/>
        </p:nvSpPr>
        <p:spPr>
          <a:xfrm>
            <a:off x="4654435" y="3647390"/>
            <a:ext cx="381000" cy="363501"/>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1" name="Google Shape;381;p18"/>
          <p:cNvSpPr/>
          <p:nvPr/>
        </p:nvSpPr>
        <p:spPr>
          <a:xfrm>
            <a:off x="609600" y="3810000"/>
            <a:ext cx="457200" cy="381000"/>
          </a:xfrm>
          <a:prstGeom prst="donut">
            <a:avLst>
              <a:gd name="adj" fmla="val 25000"/>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2" name="Google Shape;382;p18"/>
          <p:cNvSpPr/>
          <p:nvPr/>
        </p:nvSpPr>
        <p:spPr>
          <a:xfrm>
            <a:off x="8165870" y="3810000"/>
            <a:ext cx="457200" cy="381000"/>
          </a:xfrm>
          <a:prstGeom prst="donut">
            <a:avLst>
              <a:gd name="adj" fmla="val 25000"/>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383" name="Google Shape;383;p18"/>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9"/>
          <p:cNvSpPr txBox="1">
            <a:spLocks noGrp="1"/>
          </p:cNvSpPr>
          <p:nvPr>
            <p:ph type="title"/>
          </p:nvPr>
        </p:nvSpPr>
        <p:spPr>
          <a:xfrm>
            <a:off x="0" y="0"/>
            <a:ext cx="8950325" cy="1065213"/>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dirty="0"/>
              <a:t>Key Points: Angles and Distances</a:t>
            </a:r>
            <a:endParaRPr dirty="0"/>
          </a:p>
        </p:txBody>
      </p:sp>
      <p:pic>
        <p:nvPicPr>
          <p:cNvPr id="389" name="Google Shape;389;p19"/>
          <p:cNvPicPr preferRelativeResize="0"/>
          <p:nvPr/>
        </p:nvPicPr>
        <p:blipFill rotWithShape="1">
          <a:blip r:embed="rId3">
            <a:alphaModFix/>
          </a:blip>
          <a:srcRect/>
          <a:stretch/>
        </p:blipFill>
        <p:spPr>
          <a:xfrm>
            <a:off x="4432775" y="2290850"/>
            <a:ext cx="4517550" cy="2509750"/>
          </a:xfrm>
          <a:prstGeom prst="rect">
            <a:avLst/>
          </a:prstGeom>
          <a:noFill/>
          <a:ln>
            <a:noFill/>
          </a:ln>
        </p:spPr>
      </p:pic>
      <p:sp>
        <p:nvSpPr>
          <p:cNvPr id="390" name="Google Shape;390;p19"/>
          <p:cNvSpPr txBox="1"/>
          <p:nvPr/>
        </p:nvSpPr>
        <p:spPr>
          <a:xfrm>
            <a:off x="321050" y="4817225"/>
            <a:ext cx="8290936" cy="169277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accent2"/>
                </a:solidFill>
                <a:latin typeface="Times New Roman"/>
                <a:ea typeface="Times New Roman"/>
                <a:cs typeface="Times New Roman"/>
                <a:sym typeface="Times New Roman"/>
              </a:rPr>
              <a:t>Rules of “thumb”:</a:t>
            </a:r>
            <a:endParaRPr dirty="0"/>
          </a:p>
          <a:p>
            <a:pPr marL="457200" marR="0" lvl="1" indent="0" algn="l" rtl="0">
              <a:spcBef>
                <a:spcPts val="0"/>
              </a:spcBef>
              <a:spcAft>
                <a:spcPts val="0"/>
              </a:spcAft>
              <a:buNone/>
            </a:pPr>
            <a:r>
              <a:rPr lang="en-US" sz="2000" b="1" i="0" u="none" strike="noStrike" cap="none" dirty="0">
                <a:solidFill>
                  <a:schemeClr val="accent2"/>
                </a:solidFill>
                <a:latin typeface="Times New Roman"/>
                <a:ea typeface="Times New Roman"/>
                <a:cs typeface="Times New Roman"/>
                <a:sym typeface="Times New Roman"/>
              </a:rPr>
              <a:t>- Fist at arm’s length subtends an angle of about 10 degrees</a:t>
            </a:r>
            <a:endParaRPr dirty="0"/>
          </a:p>
          <a:p>
            <a:pPr marL="457200" marR="0" lvl="1" indent="0" algn="l" rtl="0">
              <a:spcBef>
                <a:spcPts val="0"/>
              </a:spcBef>
              <a:spcAft>
                <a:spcPts val="0"/>
              </a:spcAft>
              <a:buNone/>
            </a:pPr>
            <a:r>
              <a:rPr lang="en-US" sz="2000" b="1" i="0" u="none" strike="noStrike" cap="none" dirty="0">
                <a:solidFill>
                  <a:schemeClr val="accent2"/>
                </a:solidFill>
                <a:latin typeface="Times New Roman"/>
                <a:ea typeface="Times New Roman"/>
                <a:cs typeface="Times New Roman"/>
                <a:sym typeface="Times New Roman"/>
              </a:rPr>
              <a:t>- Thumbnail at arm’s length = an angle of 1 degree</a:t>
            </a:r>
            <a:endParaRPr dirty="0"/>
          </a:p>
          <a:p>
            <a:pPr marL="457200" marR="0" lvl="1" indent="0" algn="l" rtl="0">
              <a:spcBef>
                <a:spcPts val="0"/>
              </a:spcBef>
              <a:spcAft>
                <a:spcPts val="0"/>
              </a:spcAft>
              <a:buNone/>
            </a:pPr>
            <a:r>
              <a:rPr lang="en-US" sz="2000" b="1" i="0" u="none" strike="noStrike" cap="none" dirty="0">
                <a:solidFill>
                  <a:schemeClr val="accent2"/>
                </a:solidFill>
                <a:latin typeface="Times New Roman"/>
                <a:ea typeface="Times New Roman"/>
                <a:cs typeface="Times New Roman"/>
                <a:sym typeface="Times New Roman"/>
              </a:rPr>
              <a:t>- Pinky fingernail at arm’s length = an angle of ½  degree = 30 arcmin = ABOUT the angular size of the Sun and Moon</a:t>
            </a:r>
            <a:endParaRPr dirty="0"/>
          </a:p>
        </p:txBody>
      </p:sp>
      <p:sp>
        <p:nvSpPr>
          <p:cNvPr id="391" name="Google Shape;391;p19"/>
          <p:cNvSpPr txBox="1">
            <a:spLocks noGrp="1"/>
          </p:cNvSpPr>
          <p:nvPr>
            <p:ph type="body" idx="1"/>
          </p:nvPr>
        </p:nvSpPr>
        <p:spPr>
          <a:xfrm>
            <a:off x="0" y="1081838"/>
            <a:ext cx="4739500" cy="3109162"/>
          </a:xfrm>
          <a:prstGeom prst="rect">
            <a:avLst/>
          </a:prstGeom>
          <a:solidFill>
            <a:schemeClr val="lt1"/>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dirty="0"/>
              <a:t>DISTANCES in space are HARD to measure.  Astronomers usually can only measure ANGLES.</a:t>
            </a:r>
            <a:endParaRPr dirty="0"/>
          </a:p>
          <a:p>
            <a:pPr marL="338138" lvl="0" indent="-338138" algn="l" rtl="0">
              <a:lnSpc>
                <a:spcPct val="138000"/>
              </a:lnSpc>
              <a:spcBef>
                <a:spcPts val="550"/>
              </a:spcBef>
              <a:spcAft>
                <a:spcPts val="0"/>
              </a:spcAft>
              <a:buSzPts val="1320"/>
              <a:buChar char="■"/>
            </a:pPr>
            <a:r>
              <a:rPr lang="en-US" dirty="0"/>
              <a:t>Angles:  360 </a:t>
            </a:r>
            <a:r>
              <a:rPr lang="en-US" dirty="0" err="1"/>
              <a:t>deg</a:t>
            </a:r>
            <a:r>
              <a:rPr lang="en-US" dirty="0"/>
              <a:t>/circle; 60 arcminutes per degree (and 60 arcseconds per arcmin)</a:t>
            </a:r>
            <a:endParaRPr dirty="0"/>
          </a:p>
          <a:p>
            <a:pPr marL="338138" lvl="0" indent="-254318" algn="l" rtl="0">
              <a:lnSpc>
                <a:spcPct val="138000"/>
              </a:lnSpc>
              <a:spcBef>
                <a:spcPts val="550"/>
              </a:spcBef>
              <a:spcAft>
                <a:spcPts val="0"/>
              </a:spcAft>
              <a:buSzPts val="1320"/>
              <a:buNone/>
            </a:pPr>
            <a:endParaRPr dirty="0"/>
          </a:p>
        </p:txBody>
      </p:sp>
      <p:sp>
        <p:nvSpPr>
          <p:cNvPr id="392" name="Google Shape;392;p1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
          <p:cNvSpPr txBox="1">
            <a:spLocks noGrp="1"/>
          </p:cNvSpPr>
          <p:nvPr>
            <p:ph type="title"/>
          </p:nvPr>
        </p:nvSpPr>
        <p:spPr>
          <a:xfrm>
            <a:off x="0" y="0"/>
            <a:ext cx="9144000" cy="990600"/>
          </a:xfrm>
          <a:prstGeom prst="rect">
            <a:avLst/>
          </a:prstGeom>
          <a:solidFill>
            <a:srgbClr val="FF0000"/>
          </a:solidFill>
          <a:ln>
            <a:noFill/>
          </a:ln>
        </p:spPr>
        <p:txBody>
          <a:bodyPr spcFirstLastPara="1" wrap="square" lIns="90000" tIns="46800" rIns="90000" bIns="46800" anchor="b" anchorCtr="0">
            <a:noAutofit/>
          </a:bodyPr>
          <a:lstStyle/>
          <a:p>
            <a:pPr marL="0" lvl="0" indent="0" algn="l" rtl="0">
              <a:lnSpc>
                <a:spcPct val="100000"/>
              </a:lnSpc>
              <a:spcBef>
                <a:spcPts val="0"/>
              </a:spcBef>
              <a:spcAft>
                <a:spcPts val="0"/>
              </a:spcAft>
              <a:buNone/>
            </a:pPr>
            <a:r>
              <a:rPr lang="en-US" sz="4000" dirty="0"/>
              <a:t>The Apr 8, 2024 Total Solar Eclipse</a:t>
            </a:r>
            <a:endParaRPr dirty="0"/>
          </a:p>
        </p:txBody>
      </p:sp>
      <p:sp>
        <p:nvSpPr>
          <p:cNvPr id="188" name="Google Shape;188;p2"/>
          <p:cNvSpPr txBox="1">
            <a:spLocks noGrp="1"/>
          </p:cNvSpPr>
          <p:nvPr>
            <p:ph type="body" idx="1"/>
          </p:nvPr>
        </p:nvSpPr>
        <p:spPr>
          <a:xfrm>
            <a:off x="457200" y="969963"/>
            <a:ext cx="8382000" cy="795954"/>
          </a:xfrm>
          <a:prstGeom prst="rect">
            <a:avLst/>
          </a:prstGeom>
          <a:solidFill>
            <a:schemeClr val="lt1"/>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320"/>
              <a:buChar char="■"/>
            </a:pPr>
            <a:r>
              <a:rPr lang="en-US" dirty="0"/>
              <a:t>See </a:t>
            </a:r>
            <a:r>
              <a:rPr lang="en-US" u="sng" dirty="0">
                <a:solidFill>
                  <a:srgbClr val="0070C0"/>
                </a:solidFill>
                <a:hlinkClick r:id="rId3">
                  <a:extLst>
                    <a:ext uri="{A12FA001-AC4F-418D-AE19-62706E023703}">
                      <ahyp:hlinkClr xmlns:ahyp="http://schemas.microsoft.com/office/drawing/2018/hyperlinkcolor" val="tx"/>
                    </a:ext>
                  </a:extLst>
                </a:hlinkClick>
              </a:rPr>
              <a:t>animation</a:t>
            </a:r>
            <a:r>
              <a:rPr lang="en-US" dirty="0"/>
              <a:t> for this solar eclipse</a:t>
            </a:r>
            <a:endParaRPr dirty="0"/>
          </a:p>
        </p:txBody>
      </p:sp>
      <p:pic>
        <p:nvPicPr>
          <p:cNvPr id="189" name="Google Shape;189;p2"/>
          <p:cNvPicPr preferRelativeResize="0"/>
          <p:nvPr/>
        </p:nvPicPr>
        <p:blipFill rotWithShape="1">
          <a:blip r:embed="rId4">
            <a:alphaModFix/>
          </a:blip>
          <a:srcRect/>
          <a:stretch/>
        </p:blipFill>
        <p:spPr>
          <a:xfrm>
            <a:off x="1355088" y="1443181"/>
            <a:ext cx="7327593" cy="5011737"/>
          </a:xfrm>
          <a:prstGeom prst="rect">
            <a:avLst/>
          </a:prstGeom>
          <a:noFill/>
          <a:ln>
            <a:noFill/>
          </a:ln>
        </p:spPr>
      </p:pic>
      <p:sp>
        <p:nvSpPr>
          <p:cNvPr id="190" name="Google Shape;190;p2"/>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0"/>
          <p:cNvSpPr txBox="1">
            <a:spLocks noGrp="1"/>
          </p:cNvSpPr>
          <p:nvPr>
            <p:ph type="title"/>
          </p:nvPr>
        </p:nvSpPr>
        <p:spPr>
          <a:xfrm>
            <a:off x="0" y="0"/>
            <a:ext cx="3429000" cy="914400"/>
          </a:xfrm>
          <a:prstGeom prst="rect">
            <a:avLst/>
          </a:prstGeom>
          <a:solidFill>
            <a:srgbClr val="FF0000"/>
          </a:solidFill>
          <a:ln>
            <a:noFill/>
          </a:ln>
        </p:spPr>
        <p:txBody>
          <a:bodyPr spcFirstLastPara="1" wrap="square" lIns="0" tIns="0" rIns="0" bIns="0" anchor="b" anchorCtr="0">
            <a:noAutofit/>
          </a:bodyPr>
          <a:lstStyle/>
          <a:p>
            <a:pPr marL="0" lvl="0" indent="0" algn="l" rtl="0">
              <a:lnSpc>
                <a:spcPct val="138000"/>
              </a:lnSpc>
              <a:spcBef>
                <a:spcPts val="0"/>
              </a:spcBef>
              <a:spcAft>
                <a:spcPts val="0"/>
              </a:spcAft>
              <a:buNone/>
            </a:pPr>
            <a:r>
              <a:rPr lang="en-US" sz="2800" b="1">
                <a:solidFill>
                  <a:schemeClr val="dk1"/>
                </a:solidFill>
              </a:rPr>
              <a:t>Angular Size:</a:t>
            </a:r>
            <a:endParaRPr/>
          </a:p>
        </p:txBody>
      </p:sp>
      <p:sp>
        <p:nvSpPr>
          <p:cNvPr id="400" name="Google Shape;400;p20"/>
          <p:cNvSpPr/>
          <p:nvPr/>
        </p:nvSpPr>
        <p:spPr>
          <a:xfrm>
            <a:off x="7761288" y="6562725"/>
            <a:ext cx="138271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pic>
        <p:nvPicPr>
          <p:cNvPr id="401" name="Google Shape;401;p20"/>
          <p:cNvPicPr preferRelativeResize="0"/>
          <p:nvPr/>
        </p:nvPicPr>
        <p:blipFill rotWithShape="1">
          <a:blip r:embed="rId3">
            <a:alphaModFix/>
          </a:blip>
          <a:srcRect/>
          <a:stretch/>
        </p:blipFill>
        <p:spPr>
          <a:xfrm>
            <a:off x="241300" y="1639256"/>
            <a:ext cx="8597900" cy="3283581"/>
          </a:xfrm>
          <a:prstGeom prst="rect">
            <a:avLst/>
          </a:prstGeom>
          <a:noFill/>
          <a:ln>
            <a:noFill/>
          </a:ln>
        </p:spPr>
      </p:pic>
      <p:sp>
        <p:nvSpPr>
          <p:cNvPr id="402" name="Google Shape;402;p20"/>
          <p:cNvSpPr txBox="1"/>
          <p:nvPr/>
        </p:nvSpPr>
        <p:spPr>
          <a:xfrm>
            <a:off x="3594100" y="61913"/>
            <a:ext cx="4864100" cy="957262"/>
          </a:xfrm>
          <a:prstGeom prst="rect">
            <a:avLst/>
          </a:prstGeom>
          <a:solidFill>
            <a:srgbClr val="CEF8F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a:solidFill>
                  <a:srgbClr val="000000"/>
                </a:solidFill>
                <a:latin typeface="Arial"/>
                <a:ea typeface="Arial"/>
                <a:cs typeface="Arial"/>
                <a:sym typeface="Arial"/>
              </a:rPr>
              <a:t>depends on an object's physical size and distance</a:t>
            </a:r>
            <a:endParaRPr/>
          </a:p>
        </p:txBody>
      </p:sp>
      <p:sp>
        <p:nvSpPr>
          <p:cNvPr id="403" name="Google Shape;403;p20"/>
          <p:cNvSpPr txBox="1"/>
          <p:nvPr/>
        </p:nvSpPr>
        <p:spPr>
          <a:xfrm>
            <a:off x="241300" y="5029201"/>
            <a:ext cx="8597900" cy="1659045"/>
          </a:xfrm>
          <a:prstGeom prst="rect">
            <a:avLst/>
          </a:prstGeom>
          <a:solidFill>
            <a:srgbClr val="EAF8E9"/>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2000"/>
              <a:buFont typeface="Arial"/>
              <a:buNone/>
            </a:pPr>
            <a:r>
              <a:rPr lang="en-US" sz="2000" b="1" dirty="0">
                <a:solidFill>
                  <a:srgbClr val="800000"/>
                </a:solidFill>
                <a:latin typeface="Arial"/>
                <a:ea typeface="Arial"/>
                <a:cs typeface="Arial"/>
                <a:sym typeface="Arial"/>
              </a:rPr>
              <a:t>Angular size: proportional to SIZE/DISTANCE</a:t>
            </a:r>
            <a:endParaRPr dirty="0"/>
          </a:p>
          <a:p>
            <a:pPr marL="0" marR="0" lvl="0" indent="0" algn="l" rtl="0">
              <a:lnSpc>
                <a:spcPct val="100000"/>
              </a:lnSpc>
              <a:spcBef>
                <a:spcPts val="1250"/>
              </a:spcBef>
              <a:spcAft>
                <a:spcPts val="0"/>
              </a:spcAft>
              <a:buClr>
                <a:srgbClr val="660066"/>
              </a:buClr>
              <a:buSzPts val="2000"/>
              <a:buFont typeface="Arial"/>
              <a:buNone/>
            </a:pPr>
            <a:r>
              <a:rPr lang="en-US" sz="2000" b="1" dirty="0">
                <a:solidFill>
                  <a:srgbClr val="660066"/>
                </a:solidFill>
                <a:latin typeface="Arial"/>
                <a:ea typeface="Arial"/>
                <a:cs typeface="Arial"/>
                <a:sym typeface="Arial"/>
              </a:rPr>
              <a:t>Moon is 400x smaller than Sun, but also is 400x closer, so they both appear about 30 arcmin across</a:t>
            </a:r>
            <a:endParaRPr dirty="0"/>
          </a:p>
          <a:p>
            <a:pPr marL="0" marR="0" lvl="0" indent="0" algn="l" rtl="0">
              <a:lnSpc>
                <a:spcPct val="100000"/>
              </a:lnSpc>
              <a:spcBef>
                <a:spcPts val="1250"/>
              </a:spcBef>
              <a:spcAft>
                <a:spcPts val="0"/>
              </a:spcAft>
              <a:buClr>
                <a:srgbClr val="660066"/>
              </a:buClr>
              <a:buSzPts val="2000"/>
              <a:buFont typeface="Arial"/>
              <a:buNone/>
            </a:pPr>
            <a:r>
              <a:rPr lang="en-US" sz="2000" b="1" dirty="0">
                <a:solidFill>
                  <a:srgbClr val="660066"/>
                </a:solidFill>
                <a:latin typeface="Arial"/>
                <a:ea typeface="Arial"/>
                <a:cs typeface="Arial"/>
                <a:sym typeface="Arial"/>
              </a:rPr>
              <a:t>So if Moon moves 2x farther away, would appear 15 arcmin across</a:t>
            </a:r>
            <a:endParaRPr dirty="0"/>
          </a:p>
        </p:txBody>
      </p:sp>
      <p:sp>
        <p:nvSpPr>
          <p:cNvPr id="404" name="Google Shape;404;p20"/>
          <p:cNvSpPr txBox="1"/>
          <p:nvPr/>
        </p:nvSpPr>
        <p:spPr>
          <a:xfrm>
            <a:off x="6019800" y="2743200"/>
            <a:ext cx="990600" cy="708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2000"/>
              <a:buFont typeface="Arial"/>
              <a:buNone/>
            </a:pPr>
            <a:r>
              <a:rPr lang="en-US" sz="2000" b="1">
                <a:solidFill>
                  <a:schemeClr val="accent2"/>
                </a:solidFill>
                <a:latin typeface="Arial"/>
                <a:ea typeface="Arial"/>
                <a:cs typeface="Arial"/>
                <a:sym typeface="Arial"/>
              </a:rPr>
              <a:t>Not to scale!</a:t>
            </a:r>
            <a:endParaRPr/>
          </a:p>
        </p:txBody>
      </p:sp>
      <p:sp>
        <p:nvSpPr>
          <p:cNvPr id="405" name="Google Shape;405;p20"/>
          <p:cNvSpPr txBox="1"/>
          <p:nvPr/>
        </p:nvSpPr>
        <p:spPr>
          <a:xfrm>
            <a:off x="1181100" y="2286000"/>
            <a:ext cx="1066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Angle of 0.5 deg</a:t>
            </a:r>
            <a:endParaRPr sz="1800">
              <a:solidFill>
                <a:srgbClr val="FF0000"/>
              </a:solidFill>
              <a:latin typeface="Times New Roman"/>
              <a:ea typeface="Times New Roman"/>
              <a:cs typeface="Times New Roman"/>
              <a:sym typeface="Times New Roman"/>
            </a:endParaRPr>
          </a:p>
        </p:txBody>
      </p:sp>
      <p:sp>
        <p:nvSpPr>
          <p:cNvPr id="406" name="Google Shape;406;p20"/>
          <p:cNvSpPr txBox="1"/>
          <p:nvPr/>
        </p:nvSpPr>
        <p:spPr>
          <a:xfrm>
            <a:off x="2362200" y="3823816"/>
            <a:ext cx="7620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(25 mi.)</a:t>
            </a:r>
            <a:endParaRPr/>
          </a:p>
        </p:txBody>
      </p:sp>
      <p:sp>
        <p:nvSpPr>
          <p:cNvPr id="407" name="Google Shape;407;p20"/>
          <p:cNvSpPr txBox="1"/>
          <p:nvPr/>
        </p:nvSpPr>
        <p:spPr>
          <a:xfrm>
            <a:off x="3571354" y="4699741"/>
            <a:ext cx="151765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(93 million mi.)</a:t>
            </a:r>
            <a:endParaRPr/>
          </a:p>
        </p:txBody>
      </p:sp>
      <p:sp>
        <p:nvSpPr>
          <p:cNvPr id="408" name="Google Shape;408;p20"/>
          <p:cNvSpPr txBox="1"/>
          <p:nvPr/>
        </p:nvSpPr>
        <p:spPr>
          <a:xfrm>
            <a:off x="2199754" y="4275340"/>
            <a:ext cx="137160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(248,000 mi.)</a:t>
            </a:r>
            <a:endParaRPr/>
          </a:p>
        </p:txBody>
      </p:sp>
      <p:sp>
        <p:nvSpPr>
          <p:cNvPr id="409" name="Google Shape;409;p20"/>
          <p:cNvSpPr txBox="1"/>
          <p:nvPr/>
        </p:nvSpPr>
        <p:spPr>
          <a:xfrm>
            <a:off x="1874293" y="3523995"/>
            <a:ext cx="71650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(yards)</a:t>
            </a:r>
            <a:endParaRPr/>
          </a:p>
        </p:txBody>
      </p:sp>
      <p:sp>
        <p:nvSpPr>
          <p:cNvPr id="410" name="Google Shape;410;p2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1"/>
          <p:cNvSpPr txBox="1">
            <a:spLocks noGrp="1"/>
          </p:cNvSpPr>
          <p:nvPr>
            <p:ph type="title" idx="4294967295"/>
          </p:nvPr>
        </p:nvSpPr>
        <p:spPr>
          <a:xfrm>
            <a:off x="0" y="0"/>
            <a:ext cx="8948738" cy="795338"/>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3600" dirty="0"/>
              <a:t>DISTANCES: How to measure them?</a:t>
            </a:r>
            <a:endParaRPr dirty="0"/>
          </a:p>
        </p:txBody>
      </p:sp>
      <p:sp>
        <p:nvSpPr>
          <p:cNvPr id="417" name="Google Shape;417;p21"/>
          <p:cNvSpPr txBox="1">
            <a:spLocks noGrp="1"/>
          </p:cNvSpPr>
          <p:nvPr>
            <p:ph type="body" idx="4294967295"/>
          </p:nvPr>
        </p:nvSpPr>
        <p:spPr>
          <a:xfrm>
            <a:off x="152400" y="795338"/>
            <a:ext cx="6064250" cy="58674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800"/>
              <a:buChar char="■"/>
            </a:pPr>
            <a:r>
              <a:rPr lang="en-US" sz="3000" dirty="0">
                <a:solidFill>
                  <a:srgbClr val="FF0000"/>
                </a:solidFill>
              </a:rPr>
              <a:t>direction to star/planet EASY</a:t>
            </a:r>
            <a:r>
              <a:rPr lang="en-US" sz="3000" dirty="0"/>
              <a:t>, </a:t>
            </a:r>
            <a:r>
              <a:rPr lang="en-US" sz="3000" dirty="0">
                <a:solidFill>
                  <a:srgbClr val="3333CC"/>
                </a:solidFill>
              </a:rPr>
              <a:t>distance is </a:t>
            </a:r>
            <a:r>
              <a:rPr lang="en-US" sz="3000" b="1" u="sng" dirty="0">
                <a:solidFill>
                  <a:srgbClr val="3333CC"/>
                </a:solidFill>
              </a:rPr>
              <a:t>HARD </a:t>
            </a:r>
            <a:endParaRPr dirty="0"/>
          </a:p>
          <a:p>
            <a:pPr marL="338138" lvl="0" indent="-338138" algn="l" rtl="0">
              <a:lnSpc>
                <a:spcPct val="100000"/>
              </a:lnSpc>
              <a:spcBef>
                <a:spcPts val="550"/>
              </a:spcBef>
              <a:spcAft>
                <a:spcPts val="0"/>
              </a:spcAft>
              <a:buSzPts val="1800"/>
              <a:buChar char="■"/>
            </a:pPr>
            <a:r>
              <a:rPr lang="en-US" sz="3000" dirty="0"/>
              <a:t>DIRECT METHODS:</a:t>
            </a:r>
            <a:endParaRPr dirty="0"/>
          </a:p>
          <a:p>
            <a:pPr marL="738188" lvl="1" indent="-280988" algn="l" rtl="0">
              <a:lnSpc>
                <a:spcPct val="100000"/>
              </a:lnSpc>
              <a:spcBef>
                <a:spcPts val="500"/>
              </a:spcBef>
              <a:spcAft>
                <a:spcPts val="0"/>
              </a:spcAft>
              <a:buSzPts val="1540"/>
              <a:buChar char="■"/>
            </a:pPr>
            <a:r>
              <a:rPr lang="en-US" sz="2800" dirty="0">
                <a:solidFill>
                  <a:srgbClr val="FF0000"/>
                </a:solidFill>
              </a:rPr>
              <a:t>1) Travel</a:t>
            </a:r>
            <a:r>
              <a:rPr lang="en-US" sz="2800" dirty="0"/>
              <a:t> to astronomical objects </a:t>
            </a:r>
            <a:r>
              <a:rPr lang="en-US" sz="2800" i="1" u="sng" dirty="0"/>
              <a:t>limited to  Solar System</a:t>
            </a:r>
            <a:endParaRPr dirty="0"/>
          </a:p>
          <a:p>
            <a:pPr marL="738188" lvl="1" indent="-280988" algn="l" rtl="0">
              <a:lnSpc>
                <a:spcPct val="100000"/>
              </a:lnSpc>
              <a:spcBef>
                <a:spcPts val="500"/>
              </a:spcBef>
              <a:spcAft>
                <a:spcPts val="0"/>
              </a:spcAft>
              <a:buSzPts val="1540"/>
              <a:buChar char="■"/>
            </a:pPr>
            <a:r>
              <a:rPr lang="en-US" sz="2800" dirty="0">
                <a:solidFill>
                  <a:srgbClr val="FF0000"/>
                </a:solidFill>
              </a:rPr>
              <a:t>2) RADAR </a:t>
            </a:r>
            <a:r>
              <a:rPr lang="en-US" sz="2800" dirty="0"/>
              <a:t>bounced off Moon, most of other planets, and the Sun, </a:t>
            </a:r>
            <a:r>
              <a:rPr lang="en-US" sz="2800" i="1" dirty="0">
                <a:solidFill>
                  <a:srgbClr val="3333CC"/>
                </a:solidFill>
              </a:rPr>
              <a:t>measure distances by travel time</a:t>
            </a:r>
            <a:r>
              <a:rPr lang="en-US" sz="2800" dirty="0">
                <a:solidFill>
                  <a:srgbClr val="3333CC"/>
                </a:solidFill>
              </a:rPr>
              <a:t> </a:t>
            </a:r>
            <a:endParaRPr dirty="0"/>
          </a:p>
          <a:p>
            <a:pPr marL="1143000" lvl="2" indent="-228600" algn="l" rtl="0">
              <a:lnSpc>
                <a:spcPct val="100000"/>
              </a:lnSpc>
              <a:spcBef>
                <a:spcPts val="600"/>
              </a:spcBef>
              <a:spcAft>
                <a:spcPts val="0"/>
              </a:spcAft>
              <a:buSzPts val="1200"/>
              <a:buChar char="■"/>
            </a:pPr>
            <a:r>
              <a:rPr lang="en-US" dirty="0">
                <a:solidFill>
                  <a:srgbClr val="285E16"/>
                </a:solidFill>
              </a:rPr>
              <a:t>Speed x time = distance (v t = d)</a:t>
            </a:r>
            <a:endParaRPr dirty="0">
              <a:solidFill>
                <a:srgbClr val="285E16"/>
              </a:solidFill>
            </a:endParaRPr>
          </a:p>
          <a:p>
            <a:pPr marL="1143000" lvl="2" indent="-228600" algn="l" rtl="0">
              <a:lnSpc>
                <a:spcPct val="100000"/>
              </a:lnSpc>
              <a:spcBef>
                <a:spcPts val="600"/>
              </a:spcBef>
              <a:spcAft>
                <a:spcPts val="0"/>
              </a:spcAft>
              <a:buSzPts val="1200"/>
              <a:buChar char="■"/>
            </a:pPr>
            <a:r>
              <a:rPr lang="en-US" dirty="0">
                <a:solidFill>
                  <a:srgbClr val="285E16"/>
                </a:solidFill>
              </a:rPr>
              <a:t>Good out to Saturn</a:t>
            </a:r>
            <a:endParaRPr dirty="0">
              <a:solidFill>
                <a:srgbClr val="285E16"/>
              </a:solidFill>
            </a:endParaRPr>
          </a:p>
          <a:p>
            <a:pPr marL="738188" lvl="1" indent="-280988" algn="l" rtl="0">
              <a:lnSpc>
                <a:spcPct val="100000"/>
              </a:lnSpc>
              <a:spcBef>
                <a:spcPts val="500"/>
              </a:spcBef>
              <a:spcAft>
                <a:spcPts val="0"/>
              </a:spcAft>
              <a:buSzPts val="1540"/>
              <a:buChar char="■"/>
            </a:pPr>
            <a:r>
              <a:rPr lang="en-US" sz="2800" dirty="0">
                <a:solidFill>
                  <a:srgbClr val="FF0000"/>
                </a:solidFill>
              </a:rPr>
              <a:t>3) TRIANGULATION (“Parallax”)</a:t>
            </a:r>
            <a:endParaRPr dirty="0"/>
          </a:p>
          <a:p>
            <a:pPr marL="738188" lvl="1" indent="-183197" algn="l" rtl="0">
              <a:lnSpc>
                <a:spcPct val="100000"/>
              </a:lnSpc>
              <a:spcBef>
                <a:spcPts val="500"/>
              </a:spcBef>
              <a:spcAft>
                <a:spcPts val="0"/>
              </a:spcAft>
              <a:buSzPts val="1540"/>
              <a:buNone/>
            </a:pPr>
            <a:endParaRPr sz="2800" i="1" u="sng" dirty="0"/>
          </a:p>
        </p:txBody>
      </p:sp>
      <p:pic>
        <p:nvPicPr>
          <p:cNvPr id="418" name="Google Shape;418;p21"/>
          <p:cNvPicPr preferRelativeResize="0"/>
          <p:nvPr/>
        </p:nvPicPr>
        <p:blipFill rotWithShape="1">
          <a:blip r:embed="rId3">
            <a:alphaModFix/>
          </a:blip>
          <a:srcRect/>
          <a:stretch/>
        </p:blipFill>
        <p:spPr>
          <a:xfrm>
            <a:off x="6068704" y="2286000"/>
            <a:ext cx="3048000" cy="2032000"/>
          </a:xfrm>
          <a:prstGeom prst="rect">
            <a:avLst/>
          </a:prstGeom>
          <a:noFill/>
          <a:ln>
            <a:noFill/>
          </a:ln>
        </p:spPr>
      </p:pic>
      <p:sp>
        <p:nvSpPr>
          <p:cNvPr id="419" name="Google Shape;419;p21"/>
          <p:cNvSpPr txBox="1"/>
          <p:nvPr/>
        </p:nvSpPr>
        <p:spPr>
          <a:xfrm>
            <a:off x="6629400" y="4572000"/>
            <a:ext cx="2133600" cy="1200150"/>
          </a:xfrm>
          <a:prstGeom prst="rect">
            <a:avLst/>
          </a:prstGeom>
          <a:solidFill>
            <a:srgbClr val="E00000">
              <a:alpha val="40784"/>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2400"/>
              <a:buFont typeface="Noto Sans Symbols"/>
              <a:buNone/>
            </a:pPr>
            <a:r>
              <a:rPr lang="en-US" sz="2400" b="1">
                <a:solidFill>
                  <a:srgbClr val="0070C0"/>
                </a:solidFill>
                <a:latin typeface="Times New Roman"/>
                <a:ea typeface="Times New Roman"/>
                <a:cs typeface="Times New Roman"/>
                <a:sym typeface="Times New Roman"/>
              </a:rPr>
              <a:t>Jodrell Bank Observatory, England</a:t>
            </a:r>
            <a:endParaRPr/>
          </a:p>
        </p:txBody>
      </p:sp>
      <p:sp>
        <p:nvSpPr>
          <p:cNvPr id="420" name="Google Shape;420;p2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2"/>
          <p:cNvSpPr txBox="1">
            <a:spLocks noGrp="1"/>
          </p:cNvSpPr>
          <p:nvPr>
            <p:ph type="title"/>
          </p:nvPr>
        </p:nvSpPr>
        <p:spPr>
          <a:xfrm>
            <a:off x="-15100" y="0"/>
            <a:ext cx="8948389" cy="106521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sz="3600" dirty="0"/>
              <a:t>Beyond Radar I:  Triangulation/Parallax</a:t>
            </a:r>
            <a:endParaRPr dirty="0"/>
          </a:p>
        </p:txBody>
      </p:sp>
      <p:sp>
        <p:nvSpPr>
          <p:cNvPr id="426" name="Google Shape;426;p22"/>
          <p:cNvSpPr txBox="1">
            <a:spLocks noGrp="1"/>
          </p:cNvSpPr>
          <p:nvPr>
            <p:ph type="body" idx="1"/>
          </p:nvPr>
        </p:nvSpPr>
        <p:spPr>
          <a:xfrm>
            <a:off x="183712" y="1082730"/>
            <a:ext cx="8704689" cy="1473615"/>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a:t>Triangulation (=”Parallax”): used by ancient Greeks</a:t>
            </a:r>
            <a:endParaRPr/>
          </a:p>
          <a:p>
            <a:pPr marL="738188" lvl="1" indent="-280988" algn="l" rtl="0">
              <a:lnSpc>
                <a:spcPct val="138000"/>
              </a:lnSpc>
              <a:spcBef>
                <a:spcPts val="500"/>
              </a:spcBef>
              <a:spcAft>
                <a:spcPts val="0"/>
              </a:spcAft>
              <a:buSzPts val="1100"/>
              <a:buChar char="■"/>
            </a:pPr>
            <a:r>
              <a:rPr lang="en-US"/>
              <a:t>Calculated </a:t>
            </a:r>
            <a:r>
              <a:rPr lang="en-US" b="1"/>
              <a:t>distance from Earth to Moon</a:t>
            </a:r>
            <a:endParaRPr/>
          </a:p>
          <a:p>
            <a:pPr marL="738188" lvl="1" indent="-280988" algn="l" rtl="0">
              <a:lnSpc>
                <a:spcPct val="138000"/>
              </a:lnSpc>
              <a:spcBef>
                <a:spcPts val="500"/>
              </a:spcBef>
              <a:spcAft>
                <a:spcPts val="0"/>
              </a:spcAft>
              <a:buSzPts val="1100"/>
              <a:buChar char="■"/>
            </a:pPr>
            <a:r>
              <a:rPr lang="en-US"/>
              <a:t>Also calculated </a:t>
            </a:r>
            <a:r>
              <a:rPr lang="en-US" b="1"/>
              <a:t>size of Earth </a:t>
            </a:r>
            <a:r>
              <a:rPr lang="en-US"/>
              <a:t>by observing Sun (much farther away)</a:t>
            </a:r>
            <a:endParaRPr/>
          </a:p>
        </p:txBody>
      </p:sp>
      <p:pic>
        <p:nvPicPr>
          <p:cNvPr id="427" name="Google Shape;427;p22"/>
          <p:cNvPicPr preferRelativeResize="0"/>
          <p:nvPr/>
        </p:nvPicPr>
        <p:blipFill rotWithShape="1">
          <a:blip r:embed="rId3">
            <a:alphaModFix/>
          </a:blip>
          <a:srcRect/>
          <a:stretch/>
        </p:blipFill>
        <p:spPr>
          <a:xfrm>
            <a:off x="1145157" y="2992388"/>
            <a:ext cx="6781801" cy="3684779"/>
          </a:xfrm>
          <a:prstGeom prst="rect">
            <a:avLst/>
          </a:prstGeom>
          <a:noFill/>
          <a:ln>
            <a:noFill/>
          </a:ln>
        </p:spPr>
      </p:pic>
      <p:cxnSp>
        <p:nvCxnSpPr>
          <p:cNvPr id="428" name="Google Shape;428;p22"/>
          <p:cNvCxnSpPr/>
          <p:nvPr/>
        </p:nvCxnSpPr>
        <p:spPr>
          <a:xfrm>
            <a:off x="2819400" y="4343400"/>
            <a:ext cx="228600" cy="914400"/>
          </a:xfrm>
          <a:prstGeom prst="straightConnector1">
            <a:avLst/>
          </a:prstGeom>
          <a:solidFill>
            <a:srgbClr val="00B8FF"/>
          </a:solidFill>
          <a:ln w="38100" cap="flat" cmpd="sng">
            <a:solidFill>
              <a:schemeClr val="dk1"/>
            </a:solidFill>
            <a:prstDash val="dash"/>
            <a:round/>
            <a:headEnd type="none" w="sm" len="sm"/>
            <a:tailEnd type="none" w="sm" len="sm"/>
          </a:ln>
        </p:spPr>
      </p:cxnSp>
      <p:sp>
        <p:nvSpPr>
          <p:cNvPr id="429" name="Google Shape;429;p22"/>
          <p:cNvSpPr txBox="1"/>
          <p:nvPr/>
        </p:nvSpPr>
        <p:spPr>
          <a:xfrm>
            <a:off x="3276600" y="3429000"/>
            <a:ext cx="29718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accent2"/>
                </a:solidFill>
                <a:latin typeface="Times New Roman"/>
                <a:ea typeface="Times New Roman"/>
                <a:cs typeface="Times New Roman"/>
                <a:sym typeface="Times New Roman"/>
              </a:rPr>
              <a:t>NOT to SCALE!</a:t>
            </a:r>
            <a:endParaRPr/>
          </a:p>
        </p:txBody>
      </p:sp>
      <p:sp>
        <p:nvSpPr>
          <p:cNvPr id="430" name="Google Shape;430;p2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3"/>
          <p:cNvSpPr txBox="1">
            <a:spLocks noGrp="1"/>
          </p:cNvSpPr>
          <p:nvPr>
            <p:ph type="title"/>
          </p:nvPr>
        </p:nvSpPr>
        <p:spPr>
          <a:xfrm>
            <a:off x="-15100" y="1"/>
            <a:ext cx="8957489" cy="1293812"/>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sz="3600" dirty="0"/>
              <a:t>Beyond Radar II:  Triangulation/</a:t>
            </a:r>
            <a:r>
              <a:rPr lang="en-US" sz="3200" dirty="0"/>
              <a:t>Parallax</a:t>
            </a:r>
            <a:endParaRPr sz="3600" dirty="0"/>
          </a:p>
        </p:txBody>
      </p:sp>
      <p:sp>
        <p:nvSpPr>
          <p:cNvPr id="436" name="Google Shape;436;p23"/>
          <p:cNvSpPr txBox="1">
            <a:spLocks noGrp="1"/>
          </p:cNvSpPr>
          <p:nvPr>
            <p:ph type="body" idx="1"/>
          </p:nvPr>
        </p:nvSpPr>
        <p:spPr>
          <a:xfrm>
            <a:off x="30642" y="1293813"/>
            <a:ext cx="3329258" cy="5407583"/>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dirty="0"/>
              <a:t>Triangulation (=”Parallax”): used by Captain James Cook and others, 1760s</a:t>
            </a:r>
            <a:endParaRPr dirty="0"/>
          </a:p>
          <a:p>
            <a:pPr marL="738188" lvl="1" indent="-280988" algn="l" rtl="0">
              <a:lnSpc>
                <a:spcPct val="138000"/>
              </a:lnSpc>
              <a:spcBef>
                <a:spcPts val="500"/>
              </a:spcBef>
              <a:spcAft>
                <a:spcPts val="0"/>
              </a:spcAft>
              <a:buSzPts val="1100"/>
              <a:buChar char="■"/>
            </a:pPr>
            <a:r>
              <a:rPr lang="en-US" dirty="0"/>
              <a:t>Calculated distance </a:t>
            </a:r>
            <a:r>
              <a:rPr lang="en-US" b="1" dirty="0"/>
              <a:t>from Earth to Sun</a:t>
            </a:r>
            <a:r>
              <a:rPr lang="en-US" dirty="0"/>
              <a:t>, using Venus transit (“eclipse”)</a:t>
            </a:r>
            <a:endParaRPr dirty="0"/>
          </a:p>
          <a:p>
            <a:pPr marL="738188" lvl="1" indent="-280988" algn="l" rtl="0">
              <a:lnSpc>
                <a:spcPct val="138000"/>
              </a:lnSpc>
              <a:spcBef>
                <a:spcPts val="500"/>
              </a:spcBef>
              <a:spcAft>
                <a:spcPts val="0"/>
              </a:spcAft>
              <a:buSzPts val="1100"/>
              <a:buChar char="■"/>
            </a:pPr>
            <a:r>
              <a:rPr lang="en-US" dirty="0"/>
              <a:t>Needed an accurate clock!</a:t>
            </a:r>
            <a:endParaRPr dirty="0"/>
          </a:p>
        </p:txBody>
      </p:sp>
      <p:sp>
        <p:nvSpPr>
          <p:cNvPr id="437" name="Google Shape;437;p23"/>
          <p:cNvSpPr txBox="1"/>
          <p:nvPr/>
        </p:nvSpPr>
        <p:spPr>
          <a:xfrm>
            <a:off x="-736979" y="3862316"/>
            <a:ext cx="1847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pic>
        <p:nvPicPr>
          <p:cNvPr id="438" name="Google Shape;438;p23"/>
          <p:cNvPicPr preferRelativeResize="0"/>
          <p:nvPr/>
        </p:nvPicPr>
        <p:blipFill rotWithShape="1">
          <a:blip r:embed="rId3">
            <a:alphaModFix/>
          </a:blip>
          <a:srcRect/>
          <a:stretch/>
        </p:blipFill>
        <p:spPr>
          <a:xfrm>
            <a:off x="3279673" y="1614416"/>
            <a:ext cx="5841581" cy="4495799"/>
          </a:xfrm>
          <a:prstGeom prst="rect">
            <a:avLst/>
          </a:prstGeom>
          <a:noFill/>
          <a:ln>
            <a:noFill/>
          </a:ln>
        </p:spPr>
      </p:pic>
      <p:sp>
        <p:nvSpPr>
          <p:cNvPr id="439" name="Google Shape;439;p23"/>
          <p:cNvSpPr txBox="1"/>
          <p:nvPr/>
        </p:nvSpPr>
        <p:spPr>
          <a:xfrm>
            <a:off x="6096000" y="5943600"/>
            <a:ext cx="1143000"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440" name="Google Shape;440;p23"/>
          <p:cNvSpPr txBox="1"/>
          <p:nvPr/>
        </p:nvSpPr>
        <p:spPr>
          <a:xfrm>
            <a:off x="6629400" y="4254731"/>
            <a:ext cx="924636" cy="13849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
                <a:solidFill>
                  <a:schemeClr val="lt1"/>
                </a:solidFill>
                <a:latin typeface="Times New Roman"/>
                <a:ea typeface="Times New Roman"/>
                <a:cs typeface="Times New Roman"/>
                <a:sym typeface="Times New Roman"/>
              </a:rPr>
              <a:t> </a:t>
            </a:r>
            <a:endParaRPr/>
          </a:p>
        </p:txBody>
      </p:sp>
      <p:sp>
        <p:nvSpPr>
          <p:cNvPr id="441" name="Google Shape;441;p23"/>
          <p:cNvSpPr txBox="1"/>
          <p:nvPr/>
        </p:nvSpPr>
        <p:spPr>
          <a:xfrm>
            <a:off x="4010503" y="4937583"/>
            <a:ext cx="22860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NOT to SCALE!</a:t>
            </a:r>
            <a:endParaRPr/>
          </a:p>
        </p:txBody>
      </p:sp>
      <p:sp>
        <p:nvSpPr>
          <p:cNvPr id="442" name="Google Shape;442;p23"/>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4"/>
          <p:cNvSpPr txBox="1">
            <a:spLocks noGrp="1"/>
          </p:cNvSpPr>
          <p:nvPr>
            <p:ph type="title" idx="4294967295"/>
          </p:nvPr>
        </p:nvSpPr>
        <p:spPr>
          <a:xfrm>
            <a:off x="0" y="0"/>
            <a:ext cx="8791575" cy="125095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42000"/>
              </a:lnSpc>
              <a:spcBef>
                <a:spcPts val="0"/>
              </a:spcBef>
              <a:spcAft>
                <a:spcPts val="0"/>
              </a:spcAft>
              <a:buNone/>
            </a:pPr>
            <a:r>
              <a:rPr lang="en-US" sz="4000" dirty="0"/>
              <a:t>Light Travel Time to Earth from:</a:t>
            </a:r>
            <a:endParaRPr dirty="0"/>
          </a:p>
        </p:txBody>
      </p:sp>
      <p:sp>
        <p:nvSpPr>
          <p:cNvPr id="448" name="Google Shape;448;p24"/>
          <p:cNvSpPr txBox="1">
            <a:spLocks noGrp="1"/>
          </p:cNvSpPr>
          <p:nvPr>
            <p:ph type="body" idx="4294967295"/>
          </p:nvPr>
        </p:nvSpPr>
        <p:spPr>
          <a:xfrm>
            <a:off x="304800" y="2667000"/>
            <a:ext cx="5638800" cy="4040188"/>
          </a:xfrm>
          <a:prstGeom prst="rect">
            <a:avLst/>
          </a:prstGeom>
          <a:no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200"/>
              <a:buChar char="■"/>
            </a:pPr>
            <a:r>
              <a:rPr lang="en-US" sz="2000" dirty="0"/>
              <a:t>Moon: 1 sec</a:t>
            </a:r>
            <a:endParaRPr dirty="0"/>
          </a:p>
          <a:p>
            <a:pPr marL="338138" lvl="0" indent="-261938" algn="l" rtl="0">
              <a:lnSpc>
                <a:spcPct val="142000"/>
              </a:lnSpc>
              <a:spcBef>
                <a:spcPts val="550"/>
              </a:spcBef>
              <a:spcAft>
                <a:spcPts val="0"/>
              </a:spcAft>
              <a:buSzPts val="1200"/>
              <a:buNone/>
            </a:pPr>
            <a:endParaRPr sz="2000" dirty="0"/>
          </a:p>
          <a:p>
            <a:pPr marL="338138" lvl="0" indent="-338138" algn="l" rtl="0">
              <a:lnSpc>
                <a:spcPct val="142000"/>
              </a:lnSpc>
              <a:spcBef>
                <a:spcPts val="550"/>
              </a:spcBef>
              <a:spcAft>
                <a:spcPts val="0"/>
              </a:spcAft>
              <a:buSzPts val="1200"/>
              <a:buChar char="■"/>
            </a:pPr>
            <a:r>
              <a:rPr lang="en-US" sz="2000" dirty="0"/>
              <a:t>Sun: 8 minutes</a:t>
            </a:r>
            <a:endParaRPr dirty="0"/>
          </a:p>
          <a:p>
            <a:pPr marL="338138" lvl="0" indent="-338138" algn="l" rtl="0">
              <a:lnSpc>
                <a:spcPct val="142000"/>
              </a:lnSpc>
              <a:spcBef>
                <a:spcPts val="550"/>
              </a:spcBef>
              <a:spcAft>
                <a:spcPts val="0"/>
              </a:spcAft>
              <a:buSzPts val="1200"/>
              <a:buChar char="■"/>
            </a:pPr>
            <a:r>
              <a:rPr lang="en-US" sz="2000" dirty="0"/>
              <a:t>Neptune: 4 hours</a:t>
            </a:r>
            <a:endParaRPr dirty="0"/>
          </a:p>
          <a:p>
            <a:pPr marL="338138" lvl="0" indent="-338138" algn="l" rtl="0">
              <a:lnSpc>
                <a:spcPct val="142000"/>
              </a:lnSpc>
              <a:spcBef>
                <a:spcPts val="550"/>
              </a:spcBef>
              <a:spcAft>
                <a:spcPts val="0"/>
              </a:spcAft>
              <a:buSzPts val="1200"/>
              <a:buChar char="■"/>
            </a:pPr>
            <a:r>
              <a:rPr lang="en-US" sz="2000" dirty="0"/>
              <a:t>Alpha Centauri (nearest star): 4 </a:t>
            </a:r>
            <a:r>
              <a:rPr lang="en-US" sz="2000" dirty="0" err="1"/>
              <a:t>yrs</a:t>
            </a:r>
            <a:endParaRPr sz="2000" dirty="0"/>
          </a:p>
          <a:p>
            <a:pPr marL="338138" lvl="0" indent="-338138" algn="l" rtl="0">
              <a:lnSpc>
                <a:spcPct val="142000"/>
              </a:lnSpc>
              <a:spcBef>
                <a:spcPts val="550"/>
              </a:spcBef>
              <a:spcAft>
                <a:spcPts val="0"/>
              </a:spcAft>
              <a:buSzPts val="1200"/>
              <a:buChar char="■"/>
            </a:pPr>
            <a:r>
              <a:rPr lang="en-US" sz="2000" dirty="0"/>
              <a:t>Milky Way center: 30000 </a:t>
            </a:r>
            <a:r>
              <a:rPr lang="en-US" sz="2000" dirty="0" err="1"/>
              <a:t>yrs</a:t>
            </a:r>
            <a:endParaRPr sz="2000" dirty="0"/>
          </a:p>
          <a:p>
            <a:pPr marL="338138" lvl="0" indent="-261938" algn="l" rtl="0">
              <a:lnSpc>
                <a:spcPct val="142000"/>
              </a:lnSpc>
              <a:spcBef>
                <a:spcPts val="550"/>
              </a:spcBef>
              <a:spcAft>
                <a:spcPts val="0"/>
              </a:spcAft>
              <a:buSzPts val="1200"/>
              <a:buNone/>
            </a:pPr>
            <a:endParaRPr sz="2000" dirty="0"/>
          </a:p>
        </p:txBody>
      </p:sp>
      <p:pic>
        <p:nvPicPr>
          <p:cNvPr id="449" name="Google Shape;449;p24" descr="ch06_fig_moon_ron-hodges.jpg"/>
          <p:cNvPicPr preferRelativeResize="0"/>
          <p:nvPr/>
        </p:nvPicPr>
        <p:blipFill rotWithShape="1">
          <a:blip r:embed="rId3">
            <a:alphaModFix/>
          </a:blip>
          <a:srcRect/>
          <a:stretch/>
        </p:blipFill>
        <p:spPr>
          <a:xfrm>
            <a:off x="5149850" y="2428054"/>
            <a:ext cx="1366838" cy="1116013"/>
          </a:xfrm>
          <a:prstGeom prst="rect">
            <a:avLst/>
          </a:prstGeom>
          <a:noFill/>
          <a:ln>
            <a:noFill/>
          </a:ln>
        </p:spPr>
      </p:pic>
      <p:pic>
        <p:nvPicPr>
          <p:cNvPr id="450" name="Google Shape;450;p24" descr="ch10_fig_sun_prominence_natlgeogr.jpg"/>
          <p:cNvPicPr preferRelativeResize="0"/>
          <p:nvPr/>
        </p:nvPicPr>
        <p:blipFill rotWithShape="1">
          <a:blip r:embed="rId4">
            <a:alphaModFix/>
          </a:blip>
          <a:srcRect/>
          <a:stretch/>
        </p:blipFill>
        <p:spPr>
          <a:xfrm>
            <a:off x="2980430" y="3168246"/>
            <a:ext cx="1371600" cy="1028700"/>
          </a:xfrm>
          <a:prstGeom prst="rect">
            <a:avLst/>
          </a:prstGeom>
          <a:noFill/>
          <a:ln>
            <a:noFill/>
          </a:ln>
        </p:spPr>
      </p:pic>
      <p:pic>
        <p:nvPicPr>
          <p:cNvPr id="451" name="Google Shape;451;p24" descr="ch07_fig_neptune_withrings_sciencestory.jpg"/>
          <p:cNvPicPr preferRelativeResize="0"/>
          <p:nvPr/>
        </p:nvPicPr>
        <p:blipFill rotWithShape="1">
          <a:blip r:embed="rId5">
            <a:alphaModFix/>
          </a:blip>
          <a:srcRect/>
          <a:stretch/>
        </p:blipFill>
        <p:spPr>
          <a:xfrm>
            <a:off x="4777408" y="3875954"/>
            <a:ext cx="1554163" cy="1177925"/>
          </a:xfrm>
          <a:prstGeom prst="rect">
            <a:avLst/>
          </a:prstGeom>
          <a:noFill/>
          <a:ln>
            <a:noFill/>
          </a:ln>
        </p:spPr>
      </p:pic>
      <p:pic>
        <p:nvPicPr>
          <p:cNvPr id="452" name="Google Shape;452;p24" descr="ch15_fig_galctr_esovlt-phot-33a-07.jpg"/>
          <p:cNvPicPr preferRelativeResize="0"/>
          <p:nvPr/>
        </p:nvPicPr>
        <p:blipFill rotWithShape="1">
          <a:blip r:embed="rId6">
            <a:alphaModFix/>
          </a:blip>
          <a:srcRect/>
          <a:stretch/>
        </p:blipFill>
        <p:spPr>
          <a:xfrm>
            <a:off x="5483225" y="5530850"/>
            <a:ext cx="1606550" cy="1066800"/>
          </a:xfrm>
          <a:prstGeom prst="rect">
            <a:avLst/>
          </a:prstGeom>
          <a:noFill/>
          <a:ln>
            <a:noFill/>
          </a:ln>
        </p:spPr>
      </p:pic>
      <p:pic>
        <p:nvPicPr>
          <p:cNvPr id="453" name="Google Shape;453;p24" descr="ch11_fig_alphacen_wikipedia.jpg"/>
          <p:cNvPicPr preferRelativeResize="0"/>
          <p:nvPr/>
        </p:nvPicPr>
        <p:blipFill rotWithShape="1">
          <a:blip r:embed="rId7">
            <a:alphaModFix/>
          </a:blip>
          <a:srcRect/>
          <a:stretch/>
        </p:blipFill>
        <p:spPr>
          <a:xfrm>
            <a:off x="6988434" y="4196946"/>
            <a:ext cx="1368425" cy="1371600"/>
          </a:xfrm>
          <a:prstGeom prst="rect">
            <a:avLst/>
          </a:prstGeom>
          <a:noFill/>
          <a:ln>
            <a:noFill/>
          </a:ln>
        </p:spPr>
      </p:pic>
      <p:sp>
        <p:nvSpPr>
          <p:cNvPr id="454" name="Google Shape;454;p24"/>
          <p:cNvSpPr txBox="1"/>
          <p:nvPr/>
        </p:nvSpPr>
        <p:spPr>
          <a:xfrm>
            <a:off x="4283529" y="1259616"/>
            <a:ext cx="4860471"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Times New Roman"/>
              </a:rPr>
              <a:t>Light travels at 186000 miles/sec = 300,000 km/sec </a:t>
            </a:r>
          </a:p>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Times New Roman"/>
              </a:rPr>
              <a:t>– 7 times around Earth in 1 sec!</a:t>
            </a:r>
            <a:endParaRPr dirty="0"/>
          </a:p>
        </p:txBody>
      </p:sp>
      <p:sp>
        <p:nvSpPr>
          <p:cNvPr id="455" name="Google Shape;455;p24"/>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25"/>
          <p:cNvSpPr txBox="1">
            <a:spLocks noGrp="1"/>
          </p:cNvSpPr>
          <p:nvPr>
            <p:ph type="title" idx="4294967295"/>
          </p:nvPr>
        </p:nvSpPr>
        <p:spPr>
          <a:xfrm>
            <a:off x="1219200" y="304800"/>
            <a:ext cx="7800975" cy="100171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42000"/>
              </a:lnSpc>
              <a:spcBef>
                <a:spcPts val="0"/>
              </a:spcBef>
              <a:spcAft>
                <a:spcPts val="0"/>
              </a:spcAft>
              <a:buNone/>
            </a:pPr>
            <a:r>
              <a:rPr lang="en-US"/>
              <a:t>Astronomy Scales</a:t>
            </a:r>
            <a:endParaRPr/>
          </a:p>
        </p:txBody>
      </p:sp>
      <p:sp>
        <p:nvSpPr>
          <p:cNvPr id="461" name="Google Shape;461;p25"/>
          <p:cNvSpPr txBox="1">
            <a:spLocks noGrp="1"/>
          </p:cNvSpPr>
          <p:nvPr>
            <p:ph type="body" idx="4294967295"/>
          </p:nvPr>
        </p:nvSpPr>
        <p:spPr>
          <a:xfrm>
            <a:off x="152400" y="1447800"/>
            <a:ext cx="8991600" cy="7178675"/>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200"/>
              <a:buChar char="■"/>
            </a:pPr>
            <a:r>
              <a:rPr lang="en-US" sz="2000" dirty="0">
                <a:solidFill>
                  <a:srgbClr val="FF0000"/>
                </a:solidFill>
              </a:rPr>
              <a:t>Relative units</a:t>
            </a:r>
            <a:r>
              <a:rPr lang="en-US" sz="2000" dirty="0"/>
              <a:t>: 1 Astronomical Unit (AU) = mean distance  Earth-Sun, 1.5 x 10</a:t>
            </a:r>
            <a:r>
              <a:rPr lang="en-US" sz="2000" b="1" baseline="30000" dirty="0"/>
              <a:t>8</a:t>
            </a:r>
            <a:r>
              <a:rPr lang="en-US" sz="2000" dirty="0"/>
              <a:t> km</a:t>
            </a:r>
            <a:endParaRPr dirty="0"/>
          </a:p>
          <a:p>
            <a:pPr marL="338138" lvl="0" indent="-338138" algn="l" rtl="0">
              <a:lnSpc>
                <a:spcPct val="142000"/>
              </a:lnSpc>
              <a:spcBef>
                <a:spcPts val="550"/>
              </a:spcBef>
              <a:spcAft>
                <a:spcPts val="0"/>
              </a:spcAft>
              <a:buSzPts val="1200"/>
              <a:buChar char="■"/>
            </a:pPr>
            <a:r>
              <a:rPr lang="en-US" sz="2000" dirty="0">
                <a:solidFill>
                  <a:srgbClr val="00CC99"/>
                </a:solidFill>
              </a:rPr>
              <a:t>Mean distances:</a:t>
            </a:r>
            <a:r>
              <a:rPr lang="en-US" sz="2000" dirty="0"/>
              <a:t> Mercury 0.4AU, </a:t>
            </a:r>
            <a:r>
              <a:rPr lang="en-US" sz="2000" dirty="0">
                <a:solidFill>
                  <a:srgbClr val="006600"/>
                </a:solidFill>
              </a:rPr>
              <a:t>Jupiter 5.2AU</a:t>
            </a:r>
            <a:r>
              <a:rPr lang="en-US" sz="2000" dirty="0"/>
              <a:t>, Pluto 39AU, </a:t>
            </a:r>
            <a:r>
              <a:rPr lang="en-US" sz="2000" dirty="0">
                <a:solidFill>
                  <a:srgbClr val="800080"/>
                </a:solidFill>
              </a:rPr>
              <a:t>nearest </a:t>
            </a:r>
            <a:r>
              <a:rPr lang="en-US" sz="2000">
                <a:solidFill>
                  <a:srgbClr val="800080"/>
                </a:solidFill>
              </a:rPr>
              <a:t>star 2.7x10</a:t>
            </a:r>
            <a:r>
              <a:rPr lang="en-US" sz="2000" b="1" baseline="30000">
                <a:solidFill>
                  <a:srgbClr val="800080"/>
                </a:solidFill>
              </a:rPr>
              <a:t>5</a:t>
            </a:r>
            <a:r>
              <a:rPr lang="en-US" sz="2000">
                <a:solidFill>
                  <a:srgbClr val="800080"/>
                </a:solidFill>
              </a:rPr>
              <a:t> </a:t>
            </a:r>
            <a:r>
              <a:rPr lang="en-US" sz="2000" dirty="0">
                <a:solidFill>
                  <a:srgbClr val="800080"/>
                </a:solidFill>
              </a:rPr>
              <a:t>AU</a:t>
            </a:r>
            <a:endParaRPr dirty="0"/>
          </a:p>
          <a:p>
            <a:pPr marL="338138" lvl="0" indent="-338138" algn="l" rtl="0">
              <a:lnSpc>
                <a:spcPct val="142000"/>
              </a:lnSpc>
              <a:spcBef>
                <a:spcPts val="550"/>
              </a:spcBef>
              <a:spcAft>
                <a:spcPts val="0"/>
              </a:spcAft>
              <a:buSzPts val="1200"/>
              <a:buChar char="■"/>
            </a:pPr>
            <a:r>
              <a:rPr lang="en-US" sz="2000" i="1" u="sng" dirty="0">
                <a:solidFill>
                  <a:srgbClr val="006600"/>
                </a:solidFill>
              </a:rPr>
              <a:t>If Earth shrunk to baseball size</a:t>
            </a:r>
            <a:r>
              <a:rPr lang="en-US" sz="2000" dirty="0"/>
              <a:t>  (4”=10cm=0.1m diameter), </a:t>
            </a:r>
            <a:r>
              <a:rPr lang="en-US" sz="2000" b="1" i="1" dirty="0"/>
              <a:t>then what’s an AU in our “model” solar system</a:t>
            </a:r>
            <a:r>
              <a:rPr lang="en-US" sz="2000" dirty="0"/>
              <a:t>?:  </a:t>
            </a:r>
            <a:endParaRPr dirty="0"/>
          </a:p>
          <a:p>
            <a:pPr marL="738188" lvl="1" indent="-280988" algn="l" rtl="0">
              <a:lnSpc>
                <a:spcPct val="142000"/>
              </a:lnSpc>
              <a:spcBef>
                <a:spcPts val="500"/>
              </a:spcBef>
              <a:spcAft>
                <a:spcPts val="0"/>
              </a:spcAft>
              <a:buSzPts val="990"/>
              <a:buChar char="■"/>
            </a:pPr>
            <a:r>
              <a:rPr lang="en-US" sz="1800" dirty="0">
                <a:sym typeface="Wingdings" pitchFamily="2" charset="2"/>
              </a:rPr>
              <a:t></a:t>
            </a:r>
            <a:r>
              <a:rPr lang="en-US" sz="1800" dirty="0"/>
              <a:t> 1AU= 1.2km  (about ¾ of a mile)</a:t>
            </a:r>
            <a:endParaRPr dirty="0"/>
          </a:p>
          <a:p>
            <a:pPr marL="338138" lvl="0" indent="-338138" algn="l" rtl="0">
              <a:lnSpc>
                <a:spcPct val="142000"/>
              </a:lnSpc>
              <a:spcBef>
                <a:spcPts val="550"/>
              </a:spcBef>
              <a:spcAft>
                <a:spcPts val="0"/>
              </a:spcAft>
              <a:buSzPts val="1080"/>
              <a:buFont typeface="Noto Sans Symbols"/>
              <a:buNone/>
            </a:pPr>
            <a:endParaRPr sz="1800" b="1" i="1" dirty="0"/>
          </a:p>
        </p:txBody>
      </p:sp>
      <p:pic>
        <p:nvPicPr>
          <p:cNvPr id="462" name="Google Shape;462;p25"/>
          <p:cNvPicPr preferRelativeResize="0"/>
          <p:nvPr/>
        </p:nvPicPr>
        <p:blipFill rotWithShape="1">
          <a:blip r:embed="rId3">
            <a:alphaModFix/>
          </a:blip>
          <a:srcRect/>
          <a:stretch/>
        </p:blipFill>
        <p:spPr>
          <a:xfrm>
            <a:off x="6457950" y="5622925"/>
            <a:ext cx="1219200" cy="1219200"/>
          </a:xfrm>
          <a:prstGeom prst="rect">
            <a:avLst/>
          </a:prstGeom>
          <a:noFill/>
          <a:ln>
            <a:noFill/>
          </a:ln>
        </p:spPr>
      </p:pic>
      <p:pic>
        <p:nvPicPr>
          <p:cNvPr id="463" name="Google Shape;463;p25"/>
          <p:cNvPicPr preferRelativeResize="0"/>
          <p:nvPr/>
        </p:nvPicPr>
        <p:blipFill rotWithShape="1">
          <a:blip r:embed="rId4">
            <a:alphaModFix/>
          </a:blip>
          <a:srcRect/>
          <a:stretch/>
        </p:blipFill>
        <p:spPr>
          <a:xfrm>
            <a:off x="1398588" y="4899025"/>
            <a:ext cx="2057400" cy="2057400"/>
          </a:xfrm>
          <a:prstGeom prst="rect">
            <a:avLst/>
          </a:prstGeom>
          <a:noFill/>
          <a:ln>
            <a:noFill/>
          </a:ln>
        </p:spPr>
      </p:pic>
      <p:cxnSp>
        <p:nvCxnSpPr>
          <p:cNvPr id="464" name="Google Shape;464;p25"/>
          <p:cNvCxnSpPr/>
          <p:nvPr/>
        </p:nvCxnSpPr>
        <p:spPr>
          <a:xfrm>
            <a:off x="2322513" y="5037138"/>
            <a:ext cx="4745037" cy="754062"/>
          </a:xfrm>
          <a:prstGeom prst="straightConnector1">
            <a:avLst/>
          </a:prstGeom>
          <a:noFill/>
          <a:ln w="9525" cap="flat" cmpd="sng">
            <a:solidFill>
              <a:srgbClr val="FF0000"/>
            </a:solidFill>
            <a:prstDash val="solid"/>
            <a:round/>
            <a:headEnd type="none" w="med" len="med"/>
            <a:tailEnd type="none" w="med" len="med"/>
          </a:ln>
        </p:spPr>
      </p:cxnSp>
      <p:cxnSp>
        <p:nvCxnSpPr>
          <p:cNvPr id="465" name="Google Shape;465;p25"/>
          <p:cNvCxnSpPr/>
          <p:nvPr/>
        </p:nvCxnSpPr>
        <p:spPr>
          <a:xfrm rot="10800000" flipH="1">
            <a:off x="2482850" y="6591300"/>
            <a:ext cx="4584700" cy="269875"/>
          </a:xfrm>
          <a:prstGeom prst="straightConnector1">
            <a:avLst/>
          </a:prstGeom>
          <a:noFill/>
          <a:ln w="9525" cap="flat" cmpd="sng">
            <a:solidFill>
              <a:srgbClr val="FF0000"/>
            </a:solidFill>
            <a:prstDash val="solid"/>
            <a:round/>
            <a:headEnd type="none" w="med" len="med"/>
            <a:tailEnd type="none" w="med" len="med"/>
          </a:ln>
        </p:spPr>
      </p:cxnSp>
      <p:sp>
        <p:nvSpPr>
          <p:cNvPr id="466" name="Google Shape;466;p25"/>
          <p:cNvSpPr txBox="1"/>
          <p:nvPr/>
        </p:nvSpPr>
        <p:spPr>
          <a:xfrm>
            <a:off x="3544888" y="5811838"/>
            <a:ext cx="2460625" cy="708025"/>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70C0"/>
                </a:solidFill>
                <a:latin typeface="Times New Roman"/>
                <a:ea typeface="Times New Roman"/>
                <a:cs typeface="Times New Roman"/>
                <a:sym typeface="Times New Roman"/>
              </a:rPr>
              <a:t>Scale down by factor of 130 million</a:t>
            </a:r>
            <a:endParaRPr b="1" dirty="0"/>
          </a:p>
        </p:txBody>
      </p:sp>
      <p:sp>
        <p:nvSpPr>
          <p:cNvPr id="467" name="Google Shape;467;p2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chemeClr val="lt1"/>
                </a:solidFill>
                <a:latin typeface="Tahoma"/>
                <a:ea typeface="Tahoma"/>
                <a:cs typeface="Tahoma"/>
                <a:sym typeface="Tahoma"/>
              </a:rPr>
              <a:t>© Gerard Williger 2023 U Louisville</a:t>
            </a:r>
            <a:endParaRPr b="1">
              <a:solidFill>
                <a:schemeClr val="lt1"/>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6"/>
          <p:cNvSpPr txBox="1">
            <a:spLocks noGrp="1"/>
          </p:cNvSpPr>
          <p:nvPr>
            <p:ph type="title" idx="4294967295"/>
          </p:nvPr>
        </p:nvSpPr>
        <p:spPr>
          <a:xfrm>
            <a:off x="-15100" y="0"/>
            <a:ext cx="9035275" cy="130651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42000"/>
              </a:lnSpc>
              <a:spcBef>
                <a:spcPts val="0"/>
              </a:spcBef>
              <a:spcAft>
                <a:spcPts val="0"/>
              </a:spcAft>
              <a:buNone/>
            </a:pPr>
            <a:r>
              <a:rPr lang="en-US" dirty="0"/>
              <a:t>Astronomy Scales</a:t>
            </a:r>
            <a:endParaRPr dirty="0"/>
          </a:p>
        </p:txBody>
      </p:sp>
      <p:sp>
        <p:nvSpPr>
          <p:cNvPr id="473" name="Google Shape;473;p26"/>
          <p:cNvSpPr txBox="1">
            <a:spLocks noGrp="1"/>
          </p:cNvSpPr>
          <p:nvPr>
            <p:ph type="body" idx="4294967295"/>
          </p:nvPr>
        </p:nvSpPr>
        <p:spPr>
          <a:xfrm>
            <a:off x="76200" y="1447800"/>
            <a:ext cx="9088438" cy="5375275"/>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42000"/>
              </a:lnSpc>
              <a:spcBef>
                <a:spcPts val="0"/>
              </a:spcBef>
              <a:spcAft>
                <a:spcPts val="0"/>
              </a:spcAft>
              <a:buSzPts val="1080"/>
              <a:buChar char="■"/>
            </a:pPr>
            <a:r>
              <a:rPr lang="en-US" sz="1800" u="sng" dirty="0">
                <a:solidFill>
                  <a:srgbClr val="3333CC"/>
                </a:solidFill>
              </a:rPr>
              <a:t>In model system</a:t>
            </a:r>
            <a:r>
              <a:rPr lang="en-US" sz="1800" dirty="0">
                <a:solidFill>
                  <a:srgbClr val="3333CC"/>
                </a:solidFill>
              </a:rPr>
              <a:t>, “Sun” diameter is 100x </a:t>
            </a:r>
            <a:r>
              <a:rPr lang="en-US" sz="1800" dirty="0"/>
              <a:t>D</a:t>
            </a:r>
            <a:r>
              <a:rPr lang="en-US" sz="1800" b="1" baseline="-25000" dirty="0"/>
              <a:t>E </a:t>
            </a:r>
            <a:r>
              <a:rPr lang="en-US" sz="1800" dirty="0"/>
              <a:t> or 10m (3 stories high)!</a:t>
            </a:r>
            <a:endParaRPr dirty="0"/>
          </a:p>
          <a:p>
            <a:pPr marL="738188" lvl="1" indent="-280988" algn="l" rtl="0">
              <a:lnSpc>
                <a:spcPct val="142000"/>
              </a:lnSpc>
              <a:spcBef>
                <a:spcPts val="500"/>
              </a:spcBef>
              <a:spcAft>
                <a:spcPts val="0"/>
              </a:spcAft>
              <a:buSzPts val="880"/>
              <a:buChar char="■"/>
            </a:pPr>
            <a:r>
              <a:rPr lang="en-US" sz="1600" b="1" dirty="0">
                <a:solidFill>
                  <a:srgbClr val="3333CC"/>
                </a:solidFill>
              </a:rPr>
              <a:t>Mercury: (0.4AU)(1.2km/AU)~0.48km from "Sun“ (5 football fields) </a:t>
            </a:r>
            <a:endParaRPr dirty="0"/>
          </a:p>
          <a:p>
            <a:pPr marL="738188" lvl="1" indent="-280988" algn="l" rtl="0">
              <a:lnSpc>
                <a:spcPct val="142000"/>
              </a:lnSpc>
              <a:spcBef>
                <a:spcPts val="500"/>
              </a:spcBef>
              <a:spcAft>
                <a:spcPts val="0"/>
              </a:spcAft>
              <a:buSzPts val="880"/>
              <a:buChar char="■"/>
            </a:pPr>
            <a:r>
              <a:rPr lang="en-US" sz="1600" b="1" dirty="0"/>
              <a:t>Jupiter: (5.2AU)(1.2km/AU)=6.2km (4 mi.) from "Sun" – to center of Louisville</a:t>
            </a:r>
            <a:endParaRPr dirty="0"/>
          </a:p>
          <a:p>
            <a:pPr marL="738188" lvl="1" indent="-280988" algn="l" rtl="0">
              <a:lnSpc>
                <a:spcPct val="142000"/>
              </a:lnSpc>
              <a:spcBef>
                <a:spcPts val="500"/>
              </a:spcBef>
              <a:spcAft>
                <a:spcPts val="0"/>
              </a:spcAft>
              <a:buSzPts val="880"/>
              <a:buChar char="■"/>
            </a:pPr>
            <a:r>
              <a:rPr lang="en-US" sz="1600" b="1" dirty="0">
                <a:solidFill>
                  <a:srgbClr val="FF0000"/>
                </a:solidFill>
              </a:rPr>
              <a:t>Pluto: (39AU)(1.2km/AU)=47km (29 mi.) from "Sun" – to Shelbyville</a:t>
            </a:r>
            <a:endParaRPr dirty="0"/>
          </a:p>
          <a:p>
            <a:pPr marL="738188" lvl="1" indent="-280988" algn="l" rtl="0">
              <a:lnSpc>
                <a:spcPct val="142000"/>
              </a:lnSpc>
              <a:spcBef>
                <a:spcPts val="500"/>
              </a:spcBef>
              <a:spcAft>
                <a:spcPts val="0"/>
              </a:spcAft>
              <a:buSzPts val="880"/>
              <a:buChar char="■"/>
            </a:pPr>
            <a:r>
              <a:rPr lang="en-US" sz="1600" b="1" dirty="0"/>
              <a:t>Nearest star (Alpha Cen): (2.7x10</a:t>
            </a:r>
            <a:r>
              <a:rPr lang="en-US" sz="1600" b="1" baseline="30000" dirty="0"/>
              <a:t>5</a:t>
            </a:r>
            <a:r>
              <a:rPr lang="en-US" sz="1600" b="1" dirty="0"/>
              <a:t>AU)(1.2km/AU)= 330,000 km from "Sun"   or </a:t>
            </a:r>
            <a:r>
              <a:rPr lang="en-US" sz="1600" b="1" i="1" u="sng" dirty="0"/>
              <a:t>25 Earth diameters or 3/4 of distance to Moon</a:t>
            </a:r>
            <a:endParaRPr dirty="0"/>
          </a:p>
          <a:p>
            <a:pPr marL="338138" lvl="0" indent="-338138" algn="l" rtl="0">
              <a:lnSpc>
                <a:spcPct val="142000"/>
              </a:lnSpc>
              <a:spcBef>
                <a:spcPts val="550"/>
              </a:spcBef>
              <a:spcAft>
                <a:spcPts val="0"/>
              </a:spcAft>
              <a:buSzPts val="1080"/>
              <a:buFont typeface="Noto Sans Symbols"/>
              <a:buNone/>
            </a:pPr>
            <a:endParaRPr sz="1800" b="1" i="1" dirty="0"/>
          </a:p>
          <a:p>
            <a:pPr marL="338138" lvl="0" indent="-338138" algn="l" rtl="0">
              <a:lnSpc>
                <a:spcPct val="142000"/>
              </a:lnSpc>
              <a:spcBef>
                <a:spcPts val="550"/>
              </a:spcBef>
              <a:spcAft>
                <a:spcPts val="0"/>
              </a:spcAft>
              <a:buSzPts val="1080"/>
              <a:buFont typeface="Noto Sans Symbols"/>
              <a:buNone/>
            </a:pPr>
            <a:endParaRPr sz="1800" b="1" i="1" dirty="0"/>
          </a:p>
        </p:txBody>
      </p:sp>
      <p:pic>
        <p:nvPicPr>
          <p:cNvPr id="474" name="Google Shape;474;p26"/>
          <p:cNvPicPr preferRelativeResize="0"/>
          <p:nvPr/>
        </p:nvPicPr>
        <p:blipFill rotWithShape="1">
          <a:blip r:embed="rId3">
            <a:alphaModFix/>
          </a:blip>
          <a:srcRect/>
          <a:stretch/>
        </p:blipFill>
        <p:spPr>
          <a:xfrm>
            <a:off x="528638" y="4022725"/>
            <a:ext cx="1692275" cy="1692275"/>
          </a:xfrm>
          <a:prstGeom prst="rect">
            <a:avLst/>
          </a:prstGeom>
          <a:noFill/>
          <a:ln>
            <a:noFill/>
          </a:ln>
        </p:spPr>
      </p:pic>
      <p:pic>
        <p:nvPicPr>
          <p:cNvPr id="475" name="Google Shape;475;p26"/>
          <p:cNvPicPr preferRelativeResize="0"/>
          <p:nvPr/>
        </p:nvPicPr>
        <p:blipFill rotWithShape="1">
          <a:blip r:embed="rId4">
            <a:alphaModFix/>
          </a:blip>
          <a:srcRect/>
          <a:stretch/>
        </p:blipFill>
        <p:spPr>
          <a:xfrm>
            <a:off x="4854575" y="4324350"/>
            <a:ext cx="1536700" cy="1109663"/>
          </a:xfrm>
          <a:prstGeom prst="rect">
            <a:avLst/>
          </a:prstGeom>
          <a:noFill/>
          <a:ln>
            <a:noFill/>
          </a:ln>
        </p:spPr>
      </p:pic>
      <p:cxnSp>
        <p:nvCxnSpPr>
          <p:cNvPr id="476" name="Google Shape;476;p26"/>
          <p:cNvCxnSpPr/>
          <p:nvPr/>
        </p:nvCxnSpPr>
        <p:spPr>
          <a:xfrm>
            <a:off x="1470025" y="4229100"/>
            <a:ext cx="3986213" cy="96838"/>
          </a:xfrm>
          <a:prstGeom prst="straightConnector1">
            <a:avLst/>
          </a:prstGeom>
          <a:noFill/>
          <a:ln w="9525" cap="flat" cmpd="sng">
            <a:solidFill>
              <a:srgbClr val="FF0000"/>
            </a:solidFill>
            <a:prstDash val="solid"/>
            <a:round/>
            <a:headEnd type="none" w="med" len="med"/>
            <a:tailEnd type="none" w="med" len="med"/>
          </a:ln>
        </p:spPr>
      </p:cxnSp>
      <p:cxnSp>
        <p:nvCxnSpPr>
          <p:cNvPr id="477" name="Google Shape;477;p26"/>
          <p:cNvCxnSpPr/>
          <p:nvPr/>
        </p:nvCxnSpPr>
        <p:spPr>
          <a:xfrm rot="10800000" flipH="1">
            <a:off x="1541463" y="5434013"/>
            <a:ext cx="4114800" cy="141287"/>
          </a:xfrm>
          <a:prstGeom prst="straightConnector1">
            <a:avLst/>
          </a:prstGeom>
          <a:noFill/>
          <a:ln w="9525" cap="flat" cmpd="sng">
            <a:solidFill>
              <a:srgbClr val="FF0000"/>
            </a:solidFill>
            <a:prstDash val="solid"/>
            <a:round/>
            <a:headEnd type="none" w="med" len="med"/>
            <a:tailEnd type="none" w="med" len="med"/>
          </a:ln>
        </p:spPr>
      </p:cxnSp>
      <p:sp>
        <p:nvSpPr>
          <p:cNvPr id="478" name="Google Shape;478;p26"/>
          <p:cNvSpPr txBox="1"/>
          <p:nvPr/>
        </p:nvSpPr>
        <p:spPr>
          <a:xfrm>
            <a:off x="2559050" y="5145088"/>
            <a:ext cx="2057400" cy="830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2400"/>
              <a:buFont typeface="Noto Sans Symbols"/>
              <a:buNone/>
            </a:pPr>
            <a:r>
              <a:rPr lang="en-US" sz="2400">
                <a:solidFill>
                  <a:srgbClr val="0070C0"/>
                </a:solidFill>
                <a:latin typeface="Times New Roman"/>
                <a:ea typeface="Times New Roman"/>
                <a:cs typeface="Times New Roman"/>
                <a:sym typeface="Times New Roman"/>
              </a:rPr>
              <a:t>Scale factor 130 million</a:t>
            </a:r>
            <a:endParaRPr/>
          </a:p>
        </p:txBody>
      </p:sp>
      <p:pic>
        <p:nvPicPr>
          <p:cNvPr id="479" name="Google Shape;479;p26"/>
          <p:cNvPicPr preferRelativeResize="0"/>
          <p:nvPr/>
        </p:nvPicPr>
        <p:blipFill rotWithShape="1">
          <a:blip r:embed="rId5">
            <a:alphaModFix/>
          </a:blip>
          <a:srcRect/>
          <a:stretch/>
        </p:blipFill>
        <p:spPr>
          <a:xfrm>
            <a:off x="1173163" y="5778500"/>
            <a:ext cx="1044575" cy="1044575"/>
          </a:xfrm>
          <a:prstGeom prst="rect">
            <a:avLst/>
          </a:prstGeom>
          <a:noFill/>
          <a:ln>
            <a:noFill/>
          </a:ln>
        </p:spPr>
      </p:pic>
      <p:pic>
        <p:nvPicPr>
          <p:cNvPr id="480" name="Google Shape;480;p26"/>
          <p:cNvPicPr preferRelativeResize="0"/>
          <p:nvPr/>
        </p:nvPicPr>
        <p:blipFill rotWithShape="1">
          <a:blip r:embed="rId6">
            <a:alphaModFix/>
          </a:blip>
          <a:srcRect/>
          <a:stretch/>
        </p:blipFill>
        <p:spPr>
          <a:xfrm>
            <a:off x="5281613" y="5932488"/>
            <a:ext cx="749300" cy="750887"/>
          </a:xfrm>
          <a:prstGeom prst="rect">
            <a:avLst/>
          </a:prstGeom>
          <a:noFill/>
          <a:ln>
            <a:noFill/>
          </a:ln>
        </p:spPr>
      </p:pic>
      <p:cxnSp>
        <p:nvCxnSpPr>
          <p:cNvPr id="481" name="Google Shape;481;p26"/>
          <p:cNvCxnSpPr/>
          <p:nvPr/>
        </p:nvCxnSpPr>
        <p:spPr>
          <a:xfrm>
            <a:off x="1589088" y="5878513"/>
            <a:ext cx="4067175" cy="193675"/>
          </a:xfrm>
          <a:prstGeom prst="straightConnector1">
            <a:avLst/>
          </a:prstGeom>
          <a:noFill/>
          <a:ln w="9525" cap="flat" cmpd="sng">
            <a:solidFill>
              <a:srgbClr val="FF0000"/>
            </a:solidFill>
            <a:prstDash val="solid"/>
            <a:round/>
            <a:headEnd type="none" w="med" len="med"/>
            <a:tailEnd type="none" w="med" len="med"/>
          </a:ln>
        </p:spPr>
      </p:cxnSp>
      <p:cxnSp>
        <p:nvCxnSpPr>
          <p:cNvPr id="482" name="Google Shape;482;p26"/>
          <p:cNvCxnSpPr/>
          <p:nvPr/>
        </p:nvCxnSpPr>
        <p:spPr>
          <a:xfrm rot="10800000" flipH="1">
            <a:off x="1622425" y="6545263"/>
            <a:ext cx="4033838" cy="192087"/>
          </a:xfrm>
          <a:prstGeom prst="straightConnector1">
            <a:avLst/>
          </a:prstGeom>
          <a:noFill/>
          <a:ln w="9525" cap="flat" cmpd="sng">
            <a:solidFill>
              <a:srgbClr val="FF0000"/>
            </a:solidFill>
            <a:prstDash val="solid"/>
            <a:round/>
            <a:headEnd type="none" w="med" len="med"/>
            <a:tailEnd type="none" w="med" len="med"/>
          </a:ln>
        </p:spPr>
      </p:cxnSp>
      <p:cxnSp>
        <p:nvCxnSpPr>
          <p:cNvPr id="483" name="Google Shape;483;p26"/>
          <p:cNvCxnSpPr/>
          <p:nvPr/>
        </p:nvCxnSpPr>
        <p:spPr>
          <a:xfrm>
            <a:off x="7515225" y="5345113"/>
            <a:ext cx="3175" cy="458787"/>
          </a:xfrm>
          <a:prstGeom prst="straightConnector1">
            <a:avLst/>
          </a:prstGeom>
          <a:noFill/>
          <a:ln w="57150" cap="flat" cmpd="sng">
            <a:solidFill>
              <a:schemeClr val="dk1"/>
            </a:solidFill>
            <a:prstDash val="solid"/>
            <a:round/>
            <a:headEnd type="none" w="med" len="med"/>
            <a:tailEnd type="triangle" w="med" len="med"/>
          </a:ln>
        </p:spPr>
      </p:cxnSp>
      <p:sp>
        <p:nvSpPr>
          <p:cNvPr id="484" name="Google Shape;484;p26"/>
          <p:cNvSpPr txBox="1"/>
          <p:nvPr/>
        </p:nvSpPr>
        <p:spPr>
          <a:xfrm>
            <a:off x="7586663" y="5037138"/>
            <a:ext cx="1676400" cy="1200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2400"/>
              <a:buFont typeface="Noto Sans Symbols"/>
              <a:buNone/>
            </a:pPr>
            <a:r>
              <a:rPr lang="en-US" sz="2400">
                <a:solidFill>
                  <a:srgbClr val="0070C0"/>
                </a:solidFill>
                <a:latin typeface="Times New Roman"/>
                <a:ea typeface="Times New Roman"/>
                <a:cs typeface="Times New Roman"/>
                <a:sym typeface="Times New Roman"/>
              </a:rPr>
              <a:t>1.2 km or length of campus!</a:t>
            </a:r>
            <a:endParaRPr/>
          </a:p>
        </p:txBody>
      </p:sp>
      <p:sp>
        <p:nvSpPr>
          <p:cNvPr id="485" name="Google Shape;485;p26"/>
          <p:cNvSpPr txBox="1"/>
          <p:nvPr/>
        </p:nvSpPr>
        <p:spPr>
          <a:xfrm>
            <a:off x="6389688" y="5345113"/>
            <a:ext cx="1014412"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21218A"/>
                </a:solidFill>
                <a:latin typeface="Times New Roman"/>
                <a:ea typeface="Times New Roman"/>
                <a:cs typeface="Times New Roman"/>
                <a:sym typeface="Times New Roman"/>
              </a:rPr>
              <a:t>1 AU</a:t>
            </a:r>
            <a:endParaRPr/>
          </a:p>
        </p:txBody>
      </p:sp>
      <p:cxnSp>
        <p:nvCxnSpPr>
          <p:cNvPr id="486" name="Google Shape;486;p26"/>
          <p:cNvCxnSpPr/>
          <p:nvPr/>
        </p:nvCxnSpPr>
        <p:spPr>
          <a:xfrm>
            <a:off x="7154863" y="5145088"/>
            <a:ext cx="241300" cy="200025"/>
          </a:xfrm>
          <a:prstGeom prst="straightConnector1">
            <a:avLst/>
          </a:prstGeom>
          <a:noFill/>
          <a:ln w="9525" cap="flat" cmpd="sng">
            <a:solidFill>
              <a:schemeClr val="dk1"/>
            </a:solidFill>
            <a:prstDash val="solid"/>
            <a:round/>
            <a:headEnd type="none" w="med" len="med"/>
            <a:tailEnd type="none" w="med" len="med"/>
          </a:ln>
        </p:spPr>
      </p:cxnSp>
      <p:cxnSp>
        <p:nvCxnSpPr>
          <p:cNvPr id="487" name="Google Shape;487;p26"/>
          <p:cNvCxnSpPr/>
          <p:nvPr/>
        </p:nvCxnSpPr>
        <p:spPr>
          <a:xfrm rot="10800000" flipH="1">
            <a:off x="7023100" y="5878513"/>
            <a:ext cx="338138" cy="142875"/>
          </a:xfrm>
          <a:prstGeom prst="straightConnector1">
            <a:avLst/>
          </a:prstGeom>
          <a:noFill/>
          <a:ln w="9525" cap="flat" cmpd="sng">
            <a:solidFill>
              <a:schemeClr val="dk1"/>
            </a:solidFill>
            <a:prstDash val="solid"/>
            <a:round/>
            <a:headEnd type="none" w="med" len="med"/>
            <a:tailEnd type="none" w="med" len="med"/>
          </a:ln>
        </p:spPr>
      </p:cxnSp>
      <p:sp>
        <p:nvSpPr>
          <p:cNvPr id="488" name="Google Shape;488;p2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27"/>
          <p:cNvSpPr txBox="1">
            <a:spLocks noGrp="1"/>
          </p:cNvSpPr>
          <p:nvPr>
            <p:ph type="title"/>
          </p:nvPr>
        </p:nvSpPr>
        <p:spPr>
          <a:xfrm>
            <a:off x="0" y="1"/>
            <a:ext cx="8942389" cy="1293812"/>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Earth-Moon System </a:t>
            </a:r>
            <a:r>
              <a:rPr lang="en-US" b="1" dirty="0"/>
              <a:t>to Scale</a:t>
            </a:r>
            <a:endParaRPr dirty="0"/>
          </a:p>
        </p:txBody>
      </p:sp>
      <p:pic>
        <p:nvPicPr>
          <p:cNvPr id="494" name="Google Shape;494;p27"/>
          <p:cNvPicPr preferRelativeResize="0">
            <a:picLocks noGrp="1"/>
          </p:cNvPicPr>
          <p:nvPr>
            <p:ph type="body" idx="1"/>
          </p:nvPr>
        </p:nvPicPr>
        <p:blipFill rotWithShape="1">
          <a:blip r:embed="rId3">
            <a:alphaModFix/>
          </a:blip>
          <a:srcRect/>
          <a:stretch/>
        </p:blipFill>
        <p:spPr>
          <a:xfrm>
            <a:off x="304800" y="1752600"/>
            <a:ext cx="8637589" cy="4131020"/>
          </a:xfrm>
          <a:prstGeom prst="rect">
            <a:avLst/>
          </a:prstGeom>
          <a:noFill/>
          <a:ln>
            <a:noFill/>
          </a:ln>
        </p:spPr>
      </p:pic>
      <p:sp>
        <p:nvSpPr>
          <p:cNvPr id="495" name="Google Shape;495;p27"/>
          <p:cNvSpPr txBox="1"/>
          <p:nvPr/>
        </p:nvSpPr>
        <p:spPr>
          <a:xfrm>
            <a:off x="2971800" y="3505200"/>
            <a:ext cx="914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Earth</a:t>
            </a:r>
            <a:endParaRPr/>
          </a:p>
        </p:txBody>
      </p:sp>
      <p:sp>
        <p:nvSpPr>
          <p:cNvPr id="496" name="Google Shape;496;p27"/>
          <p:cNvSpPr txBox="1"/>
          <p:nvPr/>
        </p:nvSpPr>
        <p:spPr>
          <a:xfrm>
            <a:off x="5562600" y="3581401"/>
            <a:ext cx="990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Moon</a:t>
            </a:r>
            <a:endParaRPr/>
          </a:p>
        </p:txBody>
      </p:sp>
      <p:sp>
        <p:nvSpPr>
          <p:cNvPr id="497" name="Google Shape;497;p27"/>
          <p:cNvSpPr txBox="1"/>
          <p:nvPr/>
        </p:nvSpPr>
        <p:spPr>
          <a:xfrm>
            <a:off x="304799" y="5410201"/>
            <a:ext cx="863758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The Sun is 400x farther than the Moon, and 100x bigger than Earth!</a:t>
            </a:r>
            <a:endParaRPr/>
          </a:p>
        </p:txBody>
      </p:sp>
      <p:sp>
        <p:nvSpPr>
          <p:cNvPr id="498" name="Google Shape;498;p27"/>
          <p:cNvSpPr txBox="1"/>
          <p:nvPr/>
        </p:nvSpPr>
        <p:spPr>
          <a:xfrm>
            <a:off x="533400" y="2551956"/>
            <a:ext cx="802799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a:solidFill>
                  <a:srgbClr val="FFC000"/>
                </a:solidFill>
                <a:latin typeface="Times New Roman"/>
                <a:ea typeface="Times New Roman"/>
                <a:cs typeface="Times New Roman"/>
                <a:sym typeface="Times New Roman"/>
              </a:rPr>
              <a:t>If Earth were a tennis ball (6.7cm in diameter), Moon would be a marble ¼ the size, 80cm (2.7 feet) away </a:t>
            </a:r>
            <a:endParaRPr/>
          </a:p>
        </p:txBody>
      </p:sp>
      <p:sp>
        <p:nvSpPr>
          <p:cNvPr id="499" name="Google Shape;499;p2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8"/>
          <p:cNvSpPr txBox="1">
            <a:spLocks noGrp="1"/>
          </p:cNvSpPr>
          <p:nvPr>
            <p:ph type="title"/>
          </p:nvPr>
        </p:nvSpPr>
        <p:spPr>
          <a:xfrm>
            <a:off x="0" y="1"/>
            <a:ext cx="9144000" cy="1293812"/>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sz="4000" dirty="0"/>
              <a:t>Earth-Sun System </a:t>
            </a:r>
            <a:r>
              <a:rPr lang="en-US" sz="4000" b="1" dirty="0"/>
              <a:t>(almost) to Scale</a:t>
            </a:r>
            <a:endParaRPr dirty="0"/>
          </a:p>
        </p:txBody>
      </p:sp>
      <p:sp>
        <p:nvSpPr>
          <p:cNvPr id="505" name="Google Shape;505;p28"/>
          <p:cNvSpPr txBox="1"/>
          <p:nvPr/>
        </p:nvSpPr>
        <p:spPr>
          <a:xfrm>
            <a:off x="2971800" y="3505200"/>
            <a:ext cx="914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 </a:t>
            </a:r>
            <a:endParaRPr/>
          </a:p>
        </p:txBody>
      </p:sp>
      <p:sp>
        <p:nvSpPr>
          <p:cNvPr id="506" name="Google Shape;506;p28"/>
          <p:cNvSpPr txBox="1"/>
          <p:nvPr/>
        </p:nvSpPr>
        <p:spPr>
          <a:xfrm>
            <a:off x="5562600" y="3581401"/>
            <a:ext cx="990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 </a:t>
            </a:r>
            <a:endParaRPr/>
          </a:p>
        </p:txBody>
      </p:sp>
      <p:sp>
        <p:nvSpPr>
          <p:cNvPr id="507" name="Google Shape;507;p28"/>
          <p:cNvSpPr txBox="1"/>
          <p:nvPr/>
        </p:nvSpPr>
        <p:spPr>
          <a:xfrm>
            <a:off x="304799" y="5410201"/>
            <a:ext cx="863758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FF00"/>
                </a:solidFill>
                <a:latin typeface="Times New Roman"/>
                <a:ea typeface="Times New Roman"/>
                <a:cs typeface="Times New Roman"/>
                <a:sym typeface="Times New Roman"/>
              </a:rPr>
              <a:t> </a:t>
            </a:r>
            <a:endParaRPr/>
          </a:p>
        </p:txBody>
      </p:sp>
      <p:pic>
        <p:nvPicPr>
          <p:cNvPr id="508" name="Google Shape;508;p28"/>
          <p:cNvPicPr preferRelativeResize="0">
            <a:picLocks noGrp="1"/>
          </p:cNvPicPr>
          <p:nvPr>
            <p:ph type="body" idx="1"/>
          </p:nvPr>
        </p:nvPicPr>
        <p:blipFill rotWithShape="1">
          <a:blip r:embed="rId3">
            <a:alphaModFix/>
          </a:blip>
          <a:srcRect/>
          <a:stretch/>
        </p:blipFill>
        <p:spPr>
          <a:xfrm>
            <a:off x="178558" y="1644651"/>
            <a:ext cx="8763829" cy="4895546"/>
          </a:xfrm>
          <a:prstGeom prst="rect">
            <a:avLst/>
          </a:prstGeom>
          <a:noFill/>
          <a:ln>
            <a:noFill/>
          </a:ln>
        </p:spPr>
      </p:pic>
      <p:sp>
        <p:nvSpPr>
          <p:cNvPr id="509" name="Google Shape;509;p28"/>
          <p:cNvSpPr txBox="1"/>
          <p:nvPr/>
        </p:nvSpPr>
        <p:spPr>
          <a:xfrm>
            <a:off x="178557" y="3284590"/>
            <a:ext cx="137160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2x</a:t>
            </a:r>
            <a:endParaRPr/>
          </a:p>
        </p:txBody>
      </p:sp>
      <p:sp>
        <p:nvSpPr>
          <p:cNvPr id="510" name="Google Shape;510;p28"/>
          <p:cNvSpPr/>
          <p:nvPr/>
        </p:nvSpPr>
        <p:spPr>
          <a:xfrm>
            <a:off x="7541041" y="3242847"/>
            <a:ext cx="14013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50x</a:t>
            </a:r>
            <a:endParaRPr/>
          </a:p>
        </p:txBody>
      </p:sp>
      <p:sp>
        <p:nvSpPr>
          <p:cNvPr id="511" name="Google Shape;511;p28"/>
          <p:cNvSpPr/>
          <p:nvPr/>
        </p:nvSpPr>
        <p:spPr>
          <a:xfrm>
            <a:off x="2819400" y="3242847"/>
            <a:ext cx="14013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50x</a:t>
            </a:r>
            <a:endParaRPr/>
          </a:p>
        </p:txBody>
      </p:sp>
      <p:sp>
        <p:nvSpPr>
          <p:cNvPr id="512" name="Google Shape;512;p28"/>
          <p:cNvSpPr/>
          <p:nvPr/>
        </p:nvSpPr>
        <p:spPr>
          <a:xfrm>
            <a:off x="5544403" y="3284590"/>
            <a:ext cx="14013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FF00"/>
                </a:solidFill>
                <a:latin typeface="Times New Roman"/>
                <a:ea typeface="Times New Roman"/>
                <a:cs typeface="Times New Roman"/>
                <a:sym typeface="Times New Roman"/>
              </a:rPr>
              <a:t>Magnified 50x</a:t>
            </a:r>
            <a:endParaRPr/>
          </a:p>
        </p:txBody>
      </p:sp>
      <p:sp>
        <p:nvSpPr>
          <p:cNvPr id="513" name="Google Shape;513;p28"/>
          <p:cNvSpPr txBox="1"/>
          <p:nvPr/>
        </p:nvSpPr>
        <p:spPr>
          <a:xfrm>
            <a:off x="448846" y="5040869"/>
            <a:ext cx="7543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FFC000"/>
                </a:solidFill>
                <a:latin typeface="Times New Roman"/>
                <a:ea typeface="Times New Roman"/>
                <a:cs typeface="Times New Roman"/>
                <a:sym typeface="Times New Roman"/>
              </a:rPr>
              <a:t>If Sun were a basketball (24cm in diameter), Earth would be a pencil point (</a:t>
            </a:r>
            <a:r>
              <a:rPr lang="en-US" sz="2400">
                <a:solidFill>
                  <a:srgbClr val="FFC000"/>
                </a:solidFill>
                <a:latin typeface="Times New Roman"/>
                <a:ea typeface="Times New Roman"/>
                <a:cs typeface="Times New Roman"/>
                <a:sym typeface="Times New Roman"/>
              </a:rPr>
              <a:t>2mm diameter), 26m (30 yards) away!</a:t>
            </a:r>
            <a:endParaRPr/>
          </a:p>
        </p:txBody>
      </p:sp>
      <p:sp>
        <p:nvSpPr>
          <p:cNvPr id="514" name="Google Shape;514;p28"/>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29"/>
          <p:cNvSpPr txBox="1">
            <a:spLocks noGrp="1"/>
          </p:cNvSpPr>
          <p:nvPr>
            <p:ph type="title"/>
          </p:nvPr>
        </p:nvSpPr>
        <p:spPr>
          <a:xfrm>
            <a:off x="0" y="1"/>
            <a:ext cx="8942389" cy="1293812"/>
          </a:xfrm>
          <a:prstGeom prst="rect">
            <a:avLst/>
          </a:prstGeom>
          <a:solidFill>
            <a:srgbClr val="00B05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Summary</a:t>
            </a:r>
            <a:endParaRPr dirty="0"/>
          </a:p>
        </p:txBody>
      </p:sp>
      <p:sp>
        <p:nvSpPr>
          <p:cNvPr id="520" name="Google Shape;520;p29"/>
          <p:cNvSpPr txBox="1">
            <a:spLocks noGrp="1"/>
          </p:cNvSpPr>
          <p:nvPr>
            <p:ph type="body" idx="1"/>
          </p:nvPr>
        </p:nvSpPr>
        <p:spPr>
          <a:xfrm>
            <a:off x="163286" y="1293813"/>
            <a:ext cx="9127671" cy="5335587"/>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320"/>
              <a:buChar char="■"/>
            </a:pPr>
            <a:r>
              <a:rPr lang="en-US" sz="2400" b="1" dirty="0"/>
              <a:t>Eclipse coming:  total (Apr 8, 2024)</a:t>
            </a:r>
            <a:endParaRPr sz="2400" b="1" dirty="0"/>
          </a:p>
          <a:p>
            <a:pPr marL="795338" lvl="1" indent="-338138">
              <a:lnSpc>
                <a:spcPct val="100000"/>
              </a:lnSpc>
              <a:spcBef>
                <a:spcPts val="550"/>
              </a:spcBef>
              <a:buSzPts val="1320"/>
            </a:pPr>
            <a:r>
              <a:rPr lang="en-US" sz="2400" b="1" dirty="0">
                <a:solidFill>
                  <a:srgbClr val="0070C0"/>
                </a:solidFill>
              </a:rPr>
              <a:t>Earth both ROTATES on axis and REVOLVES around Sun</a:t>
            </a:r>
          </a:p>
          <a:p>
            <a:pPr marL="795338" lvl="1" indent="-338138">
              <a:lnSpc>
                <a:spcPct val="100000"/>
              </a:lnSpc>
              <a:spcBef>
                <a:spcPts val="550"/>
              </a:spcBef>
              <a:buSzPts val="1320"/>
            </a:pPr>
            <a:r>
              <a:rPr lang="en-US" sz="2400" b="1" dirty="0"/>
              <a:t>causes apparent motions of stars over a night and a year</a:t>
            </a:r>
          </a:p>
          <a:p>
            <a:pPr marL="795338" lvl="1" indent="-338138">
              <a:lnSpc>
                <a:spcPct val="100000"/>
              </a:lnSpc>
              <a:spcBef>
                <a:spcPts val="550"/>
              </a:spcBef>
              <a:buSzPts val="1320"/>
            </a:pPr>
            <a:endParaRPr sz="2400" b="1" dirty="0"/>
          </a:p>
          <a:p>
            <a:pPr marL="338138" lvl="0" indent="-338138" algn="l" rtl="0">
              <a:lnSpc>
                <a:spcPct val="100000"/>
              </a:lnSpc>
              <a:spcBef>
                <a:spcPts val="550"/>
              </a:spcBef>
              <a:spcAft>
                <a:spcPts val="0"/>
              </a:spcAft>
              <a:buSzPts val="1320"/>
              <a:buChar char="■"/>
            </a:pPr>
            <a:r>
              <a:rPr lang="en-US" sz="2400" b="1" dirty="0"/>
              <a:t>Sun MOVES among the stars, about 1 </a:t>
            </a:r>
            <a:r>
              <a:rPr lang="en-US" sz="2400" b="1" dirty="0" err="1"/>
              <a:t>deg</a:t>
            </a:r>
            <a:r>
              <a:rPr lang="en-US" sz="2400" b="1" dirty="0"/>
              <a:t> to E each day</a:t>
            </a:r>
            <a:endParaRPr sz="2400" b="1" dirty="0"/>
          </a:p>
          <a:p>
            <a:pPr marL="338138" lvl="0" indent="-338138" algn="l" rtl="0">
              <a:lnSpc>
                <a:spcPct val="100000"/>
              </a:lnSpc>
              <a:spcBef>
                <a:spcPts val="550"/>
              </a:spcBef>
              <a:spcAft>
                <a:spcPts val="0"/>
              </a:spcAft>
              <a:buSzPts val="1320"/>
              <a:buChar char="■"/>
            </a:pPr>
            <a:r>
              <a:rPr lang="en-US" sz="2400" b="1" dirty="0"/>
              <a:t>Moon MOVES among stars, about 13 </a:t>
            </a:r>
            <a:r>
              <a:rPr lang="en-US" sz="2400" b="1" dirty="0" err="1"/>
              <a:t>deg</a:t>
            </a:r>
            <a:r>
              <a:rPr lang="en-US" sz="2400" b="1" dirty="0"/>
              <a:t> to E each day</a:t>
            </a:r>
          </a:p>
          <a:p>
            <a:pPr marL="338138" lvl="0" indent="-338138" algn="l" rtl="0">
              <a:lnSpc>
                <a:spcPct val="100000"/>
              </a:lnSpc>
              <a:spcBef>
                <a:spcPts val="550"/>
              </a:spcBef>
              <a:spcAft>
                <a:spcPts val="0"/>
              </a:spcAft>
              <a:buSzPts val="1320"/>
              <a:buChar char="■"/>
            </a:pPr>
            <a:endParaRPr sz="2400" b="1" dirty="0"/>
          </a:p>
          <a:p>
            <a:pPr marL="338138" lvl="0" indent="-338138" algn="l" rtl="0">
              <a:lnSpc>
                <a:spcPct val="100000"/>
              </a:lnSpc>
              <a:spcBef>
                <a:spcPts val="550"/>
              </a:spcBef>
              <a:spcAft>
                <a:spcPts val="0"/>
              </a:spcAft>
              <a:buSzPts val="1320"/>
              <a:buChar char="■"/>
            </a:pPr>
            <a:r>
              <a:rPr lang="en-US" sz="2400" b="1" dirty="0">
                <a:solidFill>
                  <a:srgbClr val="C00000"/>
                </a:solidFill>
              </a:rPr>
              <a:t>Astronomers measure ANGLES</a:t>
            </a:r>
            <a:endParaRPr sz="2400" b="1" dirty="0">
              <a:solidFill>
                <a:srgbClr val="C00000"/>
              </a:solidFill>
            </a:endParaRPr>
          </a:p>
          <a:p>
            <a:pPr marL="338138" lvl="0" indent="-338138" algn="l" rtl="0">
              <a:lnSpc>
                <a:spcPct val="100000"/>
              </a:lnSpc>
              <a:spcBef>
                <a:spcPts val="550"/>
              </a:spcBef>
              <a:spcAft>
                <a:spcPts val="0"/>
              </a:spcAft>
              <a:buSzPts val="1320"/>
              <a:buChar char="■"/>
            </a:pPr>
            <a:r>
              <a:rPr lang="en-US" sz="2400" b="1" dirty="0">
                <a:solidFill>
                  <a:srgbClr val="C00000"/>
                </a:solidFill>
              </a:rPr>
              <a:t>Distances HARD to measure</a:t>
            </a:r>
            <a:endParaRPr sz="2400" b="1" dirty="0">
              <a:solidFill>
                <a:srgbClr val="C00000"/>
              </a:solidFill>
            </a:endParaRPr>
          </a:p>
          <a:p>
            <a:pPr marL="338138" lvl="0" indent="-338138" algn="l" rtl="0">
              <a:lnSpc>
                <a:spcPct val="100000"/>
              </a:lnSpc>
              <a:spcBef>
                <a:spcPts val="550"/>
              </a:spcBef>
              <a:spcAft>
                <a:spcPts val="0"/>
              </a:spcAft>
              <a:buSzPts val="1320"/>
              <a:buChar char="■"/>
            </a:pPr>
            <a:r>
              <a:rPr lang="en-US" sz="2400" b="1" dirty="0">
                <a:solidFill>
                  <a:srgbClr val="C00000"/>
                </a:solidFill>
              </a:rPr>
              <a:t>Space is **BIG** -- most figures NOT TO SCALE</a:t>
            </a:r>
            <a:endParaRPr sz="2400" b="1" dirty="0">
              <a:solidFill>
                <a:srgbClr val="C00000"/>
              </a:solidFill>
            </a:endParaRPr>
          </a:p>
        </p:txBody>
      </p:sp>
      <p:sp>
        <p:nvSpPr>
          <p:cNvPr id="521" name="Google Shape;521;p2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
          <p:cNvSpPr txBox="1">
            <a:spLocks noGrp="1"/>
          </p:cNvSpPr>
          <p:nvPr>
            <p:ph type="title"/>
          </p:nvPr>
        </p:nvSpPr>
        <p:spPr>
          <a:xfrm>
            <a:off x="197456" y="152400"/>
            <a:ext cx="8744932" cy="1084263"/>
          </a:xfrm>
          <a:prstGeom prst="rect">
            <a:avLst/>
          </a:prstGeom>
          <a:solidFill>
            <a:srgbClr val="FFC000"/>
          </a:solidFill>
          <a:ln>
            <a:noFill/>
          </a:ln>
        </p:spPr>
        <p:txBody>
          <a:bodyPr spcFirstLastPara="1" wrap="square" lIns="90000" tIns="46800" rIns="90000" bIns="46800" anchor="b" anchorCtr="0">
            <a:noAutofit/>
          </a:bodyPr>
          <a:lstStyle/>
          <a:p>
            <a:pPr marL="0" lvl="0" indent="0" algn="l" rtl="0">
              <a:lnSpc>
                <a:spcPct val="138000"/>
              </a:lnSpc>
              <a:spcBef>
                <a:spcPts val="0"/>
              </a:spcBef>
              <a:spcAft>
                <a:spcPts val="0"/>
              </a:spcAft>
              <a:buNone/>
            </a:pPr>
            <a:r>
              <a:rPr lang="en-US" dirty="0"/>
              <a:t>Buy Eclipse Glasses/Filters</a:t>
            </a:r>
            <a:endParaRPr dirty="0"/>
          </a:p>
        </p:txBody>
      </p:sp>
      <p:sp>
        <p:nvSpPr>
          <p:cNvPr id="196" name="Google Shape;196;p3"/>
          <p:cNvSpPr txBox="1">
            <a:spLocks noGrp="1"/>
          </p:cNvSpPr>
          <p:nvPr>
            <p:ph type="body" idx="1"/>
          </p:nvPr>
        </p:nvSpPr>
        <p:spPr>
          <a:xfrm>
            <a:off x="197456" y="1240818"/>
            <a:ext cx="8744932" cy="5617181"/>
          </a:xfrm>
          <a:prstGeom prst="rect">
            <a:avLst/>
          </a:prstGeom>
          <a:solidFill>
            <a:schemeClr val="lt1"/>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380"/>
              <a:buChar char="■"/>
            </a:pPr>
            <a:r>
              <a:rPr lang="en-US" sz="2300" u="sng" dirty="0"/>
              <a:t>Buy them </a:t>
            </a:r>
            <a:r>
              <a:rPr lang="en-US" sz="2300" b="1" u="sng" dirty="0">
                <a:solidFill>
                  <a:srgbClr val="0070C0"/>
                </a:solidFill>
              </a:rPr>
              <a:t>NOW!  </a:t>
            </a:r>
            <a:endParaRPr dirty="0"/>
          </a:p>
          <a:p>
            <a:pPr marL="738188" lvl="1" indent="-280988" algn="l" rtl="0">
              <a:lnSpc>
                <a:spcPct val="100000"/>
              </a:lnSpc>
              <a:spcBef>
                <a:spcPts val="500"/>
              </a:spcBef>
              <a:spcAft>
                <a:spcPts val="0"/>
              </a:spcAft>
              <a:buSzPts val="1265"/>
              <a:buChar char="■"/>
            </a:pPr>
            <a:r>
              <a:rPr lang="en-US" sz="2300" dirty="0"/>
              <a:t>Total eclipse </a:t>
            </a:r>
            <a:r>
              <a:rPr lang="en-US" sz="2300" b="1" dirty="0"/>
              <a:t>Apr 8, 2024</a:t>
            </a:r>
            <a:endParaRPr dirty="0"/>
          </a:p>
          <a:p>
            <a:pPr marL="738188" lvl="1" indent="-280988" algn="l" rtl="0">
              <a:lnSpc>
                <a:spcPct val="100000"/>
              </a:lnSpc>
              <a:spcBef>
                <a:spcPts val="500"/>
              </a:spcBef>
              <a:spcAft>
                <a:spcPts val="0"/>
              </a:spcAft>
              <a:buSzPts val="1265"/>
              <a:buChar char="■"/>
            </a:pPr>
            <a:r>
              <a:rPr lang="en-US" sz="2300" dirty="0"/>
              <a:t>Prices will RISE FAST, availability may decrease!</a:t>
            </a:r>
            <a:endParaRPr dirty="0"/>
          </a:p>
          <a:p>
            <a:pPr marL="738188" lvl="1" indent="-280988" algn="l" rtl="0">
              <a:lnSpc>
                <a:spcPct val="100000"/>
              </a:lnSpc>
              <a:spcBef>
                <a:spcPts val="500"/>
              </a:spcBef>
              <a:spcAft>
                <a:spcPts val="0"/>
              </a:spcAft>
              <a:buSzPts val="1265"/>
              <a:buChar char="■"/>
            </a:pPr>
            <a:r>
              <a:rPr lang="en-US" sz="2300" dirty="0"/>
              <a:t>To be safe, use eclipse glasses &lt;3-4 years old.</a:t>
            </a:r>
            <a:endParaRPr dirty="0"/>
          </a:p>
          <a:p>
            <a:pPr marL="338138" lvl="0" indent="-338138" algn="l" rtl="0">
              <a:lnSpc>
                <a:spcPct val="100000"/>
              </a:lnSpc>
              <a:spcBef>
                <a:spcPts val="550"/>
              </a:spcBef>
              <a:spcAft>
                <a:spcPts val="0"/>
              </a:spcAft>
              <a:buSzPts val="1380"/>
              <a:buChar char="■"/>
            </a:pPr>
            <a:r>
              <a:rPr lang="en-US" sz="2300" b="1" u="sng" dirty="0">
                <a:solidFill>
                  <a:srgbClr val="0070C0"/>
                </a:solidFill>
              </a:rPr>
              <a:t>SHEETS</a:t>
            </a:r>
            <a:r>
              <a:rPr lang="en-US" sz="2300" b="1" dirty="0">
                <a:solidFill>
                  <a:srgbClr val="0070C0"/>
                </a:solidFill>
              </a:rPr>
              <a:t>: </a:t>
            </a:r>
            <a:r>
              <a:rPr lang="en-US" sz="2300" dirty="0"/>
              <a:t>Order sheets of mylar filters (for cameras, binoculars) </a:t>
            </a:r>
          </a:p>
          <a:p>
            <a:pPr marL="795338" lvl="1" indent="-338138">
              <a:lnSpc>
                <a:spcPct val="100000"/>
              </a:lnSpc>
              <a:spcBef>
                <a:spcPts val="550"/>
              </a:spcBef>
              <a:buSzPts val="1380"/>
            </a:pPr>
            <a:r>
              <a:rPr lang="en-US" sz="2100" dirty="0"/>
              <a:t>Club together with classmates as you like</a:t>
            </a:r>
            <a:endParaRPr dirty="0"/>
          </a:p>
          <a:p>
            <a:pPr marL="738188" lvl="1" indent="-280988" algn="l" rtl="0">
              <a:lnSpc>
                <a:spcPct val="100000"/>
              </a:lnSpc>
              <a:spcBef>
                <a:spcPts val="500"/>
              </a:spcBef>
              <a:spcAft>
                <a:spcPts val="0"/>
              </a:spcAft>
              <a:buSzPts val="1265"/>
              <a:buChar char="■"/>
            </a:pPr>
            <a:r>
              <a:rPr lang="en-US" sz="2300" dirty="0"/>
              <a:t>Also recommend </a:t>
            </a:r>
            <a:r>
              <a:rPr lang="en-US" sz="2300" u="sng" dirty="0">
                <a:solidFill>
                  <a:srgbClr val="0070C0"/>
                </a:solidFill>
                <a:hlinkClick r:id="rId3">
                  <a:extLst>
                    <a:ext uri="{A12FA001-AC4F-418D-AE19-62706E023703}">
                      <ahyp:hlinkClr xmlns:ahyp="http://schemas.microsoft.com/office/drawing/2018/hyperlinkcolor" val="tx"/>
                    </a:ext>
                  </a:extLst>
                </a:hlinkClick>
              </a:rPr>
              <a:t>Seymour Solar</a:t>
            </a:r>
            <a:endParaRPr sz="2300" dirty="0">
              <a:solidFill>
                <a:srgbClr val="0070C0"/>
              </a:solidFill>
            </a:endParaRPr>
          </a:p>
          <a:p>
            <a:pPr marL="738188" lvl="1" indent="-280988" algn="l" rtl="0">
              <a:lnSpc>
                <a:spcPct val="100000"/>
              </a:lnSpc>
              <a:spcBef>
                <a:spcPts val="500"/>
              </a:spcBef>
              <a:spcAft>
                <a:spcPts val="0"/>
              </a:spcAft>
              <a:buSzPts val="1265"/>
              <a:buChar char="■"/>
            </a:pPr>
            <a:r>
              <a:rPr lang="en-US" sz="2300" dirty="0"/>
              <a:t>See also </a:t>
            </a:r>
            <a:r>
              <a:rPr lang="en-US" sz="2300" u="sng" dirty="0">
                <a:solidFill>
                  <a:srgbClr val="0070C0"/>
                </a:solidFill>
                <a:hlinkClick r:id="rId4">
                  <a:extLst>
                    <a:ext uri="{A12FA001-AC4F-418D-AE19-62706E023703}">
                      <ahyp:hlinkClr xmlns:ahyp="http://schemas.microsoft.com/office/drawing/2018/hyperlinkcolor" val="tx"/>
                    </a:ext>
                  </a:extLst>
                </a:hlinkClick>
              </a:rPr>
              <a:t>Am. Astron. Soc. (AAS) site</a:t>
            </a:r>
            <a:endParaRPr sz="2300" dirty="0">
              <a:solidFill>
                <a:srgbClr val="0070C0"/>
              </a:solidFill>
            </a:endParaRPr>
          </a:p>
          <a:p>
            <a:pPr marL="738188" lvl="1" indent="-280988" algn="l" rtl="0">
              <a:lnSpc>
                <a:spcPct val="100000"/>
              </a:lnSpc>
              <a:spcBef>
                <a:spcPts val="500"/>
              </a:spcBef>
              <a:spcAft>
                <a:spcPts val="0"/>
              </a:spcAft>
              <a:buSzPts val="1265"/>
              <a:buChar char="■"/>
            </a:pPr>
            <a:r>
              <a:rPr lang="en-US" sz="2300" dirty="0"/>
              <a:t>or </a:t>
            </a:r>
            <a:r>
              <a:rPr lang="en-US" sz="2300" u="sng" dirty="0">
                <a:solidFill>
                  <a:srgbClr val="0070C0"/>
                </a:solidFill>
                <a:hlinkClick r:id="rId5">
                  <a:extLst>
                    <a:ext uri="{A12FA001-AC4F-418D-AE19-62706E023703}">
                      <ahyp:hlinkClr xmlns:ahyp="http://schemas.microsoft.com/office/drawing/2018/hyperlinkcolor" val="tx"/>
                    </a:ext>
                  </a:extLst>
                </a:hlinkClick>
              </a:rPr>
              <a:t>Daystar Filters</a:t>
            </a:r>
            <a:endParaRPr sz="2300" dirty="0">
              <a:solidFill>
                <a:srgbClr val="0070C0"/>
              </a:solidFill>
            </a:endParaRPr>
          </a:p>
          <a:p>
            <a:pPr marL="338138" lvl="0" indent="-338138" algn="l" rtl="0">
              <a:lnSpc>
                <a:spcPct val="100000"/>
              </a:lnSpc>
              <a:spcBef>
                <a:spcPts val="550"/>
              </a:spcBef>
              <a:spcAft>
                <a:spcPts val="0"/>
              </a:spcAft>
              <a:buSzPts val="1380"/>
              <a:buChar char="■"/>
            </a:pPr>
            <a:r>
              <a:rPr lang="en-US" sz="2300" b="1" u="sng" dirty="0">
                <a:solidFill>
                  <a:srgbClr val="0070C0"/>
                </a:solidFill>
              </a:rPr>
              <a:t>GLASSES</a:t>
            </a:r>
            <a:r>
              <a:rPr lang="en-US" sz="2300" b="1" dirty="0">
                <a:solidFill>
                  <a:srgbClr val="0070C0"/>
                </a:solidFill>
              </a:rPr>
              <a:t>: </a:t>
            </a:r>
            <a:r>
              <a:rPr lang="en-US" sz="2300" dirty="0" err="1"/>
              <a:t>Soc</a:t>
            </a:r>
            <a:r>
              <a:rPr lang="en-US" sz="2300" dirty="0"/>
              <a:t> of Physics Students planning to bulk order at least 500</a:t>
            </a:r>
            <a:endParaRPr dirty="0"/>
          </a:p>
        </p:txBody>
      </p:sp>
      <p:sp>
        <p:nvSpPr>
          <p:cNvPr id="197" name="Google Shape;197;p3"/>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2" name="Google Shape;202;p4"/>
          <p:cNvSpPr txBox="1">
            <a:spLocks noGrp="1"/>
          </p:cNvSpPr>
          <p:nvPr>
            <p:ph type="title"/>
          </p:nvPr>
        </p:nvSpPr>
        <p:spPr>
          <a:xfrm>
            <a:off x="0" y="152400"/>
            <a:ext cx="9129655" cy="116046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Class Introductions</a:t>
            </a:r>
            <a:endParaRPr dirty="0"/>
          </a:p>
        </p:txBody>
      </p:sp>
      <p:sp>
        <p:nvSpPr>
          <p:cNvPr id="203" name="Google Shape;203;p4"/>
          <p:cNvSpPr txBox="1">
            <a:spLocks noGrp="1"/>
          </p:cNvSpPr>
          <p:nvPr>
            <p:ph type="body" idx="1"/>
          </p:nvPr>
        </p:nvSpPr>
        <p:spPr>
          <a:xfrm>
            <a:off x="1182688" y="1600200"/>
            <a:ext cx="7767637" cy="5105400"/>
          </a:xfrm>
          <a:prstGeom prst="rect">
            <a:avLst/>
          </a:prstGeom>
          <a:no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a:t>Your name, field/major, career plans or current job</a:t>
            </a:r>
            <a:endParaRPr/>
          </a:p>
          <a:p>
            <a:pPr marL="338138" lvl="0" indent="-338138" algn="l" rtl="0">
              <a:lnSpc>
                <a:spcPct val="138000"/>
              </a:lnSpc>
              <a:spcBef>
                <a:spcPts val="550"/>
              </a:spcBef>
              <a:spcAft>
                <a:spcPts val="0"/>
              </a:spcAft>
              <a:buSzPts val="1320"/>
              <a:buChar char="■"/>
            </a:pPr>
            <a:r>
              <a:rPr lang="en-US"/>
              <a:t>Tell us about your previous eclipse experiences, if any</a:t>
            </a:r>
            <a:endParaRPr/>
          </a:p>
          <a:p>
            <a:pPr marL="338138" lvl="0" indent="-338138" algn="l" rtl="0">
              <a:lnSpc>
                <a:spcPct val="138000"/>
              </a:lnSpc>
              <a:spcBef>
                <a:spcPts val="550"/>
              </a:spcBef>
              <a:spcAft>
                <a:spcPts val="0"/>
              </a:spcAft>
              <a:buSzPts val="1320"/>
              <a:buChar char="■"/>
            </a:pPr>
            <a:r>
              <a:rPr lang="en-US"/>
              <a:t>Tell us about chances for doing teaching or public outreach:  classroom, tutor Astro 195 in spring, outreach with the Soc. Of Physics Students, talk about eclipse in your group/department etc.</a:t>
            </a:r>
            <a:endParaRPr/>
          </a:p>
        </p:txBody>
      </p:sp>
      <p:sp>
        <p:nvSpPr>
          <p:cNvPr id="204" name="Google Shape;204;p4"/>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5"/>
          <p:cNvSpPr txBox="1">
            <a:spLocks noGrp="1"/>
          </p:cNvSpPr>
          <p:nvPr>
            <p:ph type="title"/>
          </p:nvPr>
        </p:nvSpPr>
        <p:spPr>
          <a:xfrm>
            <a:off x="0" y="1"/>
            <a:ext cx="9144000" cy="783770"/>
          </a:xfrm>
          <a:prstGeom prst="rect">
            <a:avLst/>
          </a:prstGeom>
          <a:solidFill>
            <a:srgbClr val="D0D0F4"/>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Videos of Past Eclipses</a:t>
            </a:r>
            <a:endParaRPr dirty="0"/>
          </a:p>
        </p:txBody>
      </p:sp>
      <p:sp>
        <p:nvSpPr>
          <p:cNvPr id="210" name="Google Shape;210;p5"/>
          <p:cNvSpPr txBox="1">
            <a:spLocks noGrp="1"/>
          </p:cNvSpPr>
          <p:nvPr>
            <p:ph type="body" idx="1"/>
          </p:nvPr>
        </p:nvSpPr>
        <p:spPr>
          <a:xfrm>
            <a:off x="1" y="783771"/>
            <a:ext cx="9144000" cy="5943599"/>
          </a:xfrm>
          <a:prstGeom prst="rect">
            <a:avLst/>
          </a:prstGeom>
          <a:solidFill>
            <a:schemeClr val="bg1"/>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sz="2800" b="1" dirty="0"/>
              <a:t>Your thoughts on the 2017 Eclipse (discussion)</a:t>
            </a:r>
            <a:endParaRPr sz="2800" b="1" dirty="0"/>
          </a:p>
          <a:p>
            <a:pPr marL="338138" lvl="0" indent="-338138" algn="l" rtl="0">
              <a:lnSpc>
                <a:spcPct val="138000"/>
              </a:lnSpc>
              <a:spcBef>
                <a:spcPts val="550"/>
              </a:spcBef>
              <a:spcAft>
                <a:spcPts val="0"/>
              </a:spcAft>
              <a:buSzPts val="1320"/>
              <a:buChar char="■"/>
            </a:pPr>
            <a:r>
              <a:rPr lang="en-US" sz="2800" b="1" dirty="0"/>
              <a:t>Aug 31, 1932 (30”), </a:t>
            </a:r>
            <a:r>
              <a:rPr lang="en-US" sz="2800" b="1" u="sng" dirty="0">
                <a:solidFill>
                  <a:srgbClr val="0070C0"/>
                </a:solidFill>
                <a:hlinkClick r:id="rId3">
                  <a:extLst>
                    <a:ext uri="{A12FA001-AC4F-418D-AE19-62706E023703}">
                      <ahyp:hlinkClr xmlns:ahyp="http://schemas.microsoft.com/office/drawing/2018/hyperlinkcolor" val="tx"/>
                    </a:ext>
                  </a:extLst>
                </a:hlinkClick>
              </a:rPr>
              <a:t>New England</a:t>
            </a:r>
            <a:endParaRPr sz="2800" b="1" dirty="0">
              <a:solidFill>
                <a:srgbClr val="0070C0"/>
              </a:solidFill>
            </a:endParaRPr>
          </a:p>
          <a:p>
            <a:pPr marL="338138" lvl="0" indent="-338138" algn="l" rtl="0">
              <a:lnSpc>
                <a:spcPct val="138000"/>
              </a:lnSpc>
              <a:spcBef>
                <a:spcPts val="550"/>
              </a:spcBef>
              <a:spcAft>
                <a:spcPts val="0"/>
              </a:spcAft>
              <a:buSzPts val="1320"/>
              <a:buChar char="■"/>
            </a:pPr>
            <a:r>
              <a:rPr lang="en-US" sz="2800" b="1" dirty="0"/>
              <a:t>Jul 20, 1963 (1’), </a:t>
            </a:r>
            <a:r>
              <a:rPr lang="en-US" sz="2800" b="1" u="sng" dirty="0">
                <a:solidFill>
                  <a:srgbClr val="0070C0"/>
                </a:solidFill>
                <a:hlinkClick r:id="rId4">
                  <a:extLst>
                    <a:ext uri="{A12FA001-AC4F-418D-AE19-62706E023703}">
                      <ahyp:hlinkClr xmlns:ahyp="http://schemas.microsoft.com/office/drawing/2018/hyperlinkcolor" val="tx"/>
                    </a:ext>
                  </a:extLst>
                </a:hlinkClick>
              </a:rPr>
              <a:t>high above Manitoba</a:t>
            </a:r>
            <a:endParaRPr sz="2800" b="1" dirty="0">
              <a:solidFill>
                <a:srgbClr val="0070C0"/>
              </a:solidFill>
            </a:endParaRPr>
          </a:p>
          <a:p>
            <a:pPr marL="338138" lvl="0" indent="-338138" algn="l" rtl="0">
              <a:lnSpc>
                <a:spcPct val="138000"/>
              </a:lnSpc>
              <a:spcBef>
                <a:spcPts val="550"/>
              </a:spcBef>
              <a:spcAft>
                <a:spcPts val="0"/>
              </a:spcAft>
              <a:buSzPts val="1320"/>
              <a:buChar char="■"/>
            </a:pPr>
            <a:r>
              <a:rPr lang="en-US" sz="2800" b="1" dirty="0"/>
              <a:t>Feb 26, 1979 (2’), </a:t>
            </a:r>
            <a:r>
              <a:rPr lang="en-US" sz="2800" b="1" u="sng" dirty="0">
                <a:solidFill>
                  <a:srgbClr val="0070C0"/>
                </a:solidFill>
                <a:hlinkClick r:id="rId5">
                  <a:extLst>
                    <a:ext uri="{A12FA001-AC4F-418D-AE19-62706E023703}">
                      <ahyp:hlinkClr xmlns:ahyp="http://schemas.microsoft.com/office/drawing/2018/hyperlinkcolor" val="tx"/>
                    </a:ext>
                  </a:extLst>
                </a:hlinkClick>
              </a:rPr>
              <a:t>Brandon MB</a:t>
            </a:r>
            <a:endParaRPr sz="2800" b="1" dirty="0">
              <a:solidFill>
                <a:srgbClr val="0070C0"/>
              </a:solidFill>
            </a:endParaRPr>
          </a:p>
          <a:p>
            <a:pPr marL="338138" lvl="0" indent="-338138" algn="l" rtl="0">
              <a:lnSpc>
                <a:spcPct val="138000"/>
              </a:lnSpc>
              <a:spcBef>
                <a:spcPts val="550"/>
              </a:spcBef>
              <a:spcAft>
                <a:spcPts val="0"/>
              </a:spcAft>
              <a:buSzPts val="1320"/>
              <a:buChar char="■"/>
            </a:pPr>
            <a:r>
              <a:rPr lang="en-US" sz="2800" b="1" dirty="0"/>
              <a:t>Aug 21, 2017 (0.7’), </a:t>
            </a:r>
            <a:r>
              <a:rPr lang="en-US" sz="2800" b="1" dirty="0">
                <a:solidFill>
                  <a:srgbClr val="0070C0"/>
                </a:solidFill>
                <a:hlinkClick r:id="rId6">
                  <a:extLst>
                    <a:ext uri="{A12FA001-AC4F-418D-AE19-62706E023703}">
                      <ahyp:hlinkClr xmlns:ahyp="http://schemas.microsoft.com/office/drawing/2018/hyperlinkcolor" val="tx"/>
                    </a:ext>
                  </a:extLst>
                </a:hlinkClick>
              </a:rPr>
              <a:t>Columbia SC</a:t>
            </a:r>
            <a:endParaRPr lang="en-US" sz="2800" b="1" dirty="0">
              <a:solidFill>
                <a:srgbClr val="0070C0"/>
              </a:solidFill>
            </a:endParaRPr>
          </a:p>
          <a:p>
            <a:pPr marL="338138" lvl="0" indent="-338138" algn="l" rtl="0">
              <a:lnSpc>
                <a:spcPct val="138000"/>
              </a:lnSpc>
              <a:spcBef>
                <a:spcPts val="550"/>
              </a:spcBef>
              <a:spcAft>
                <a:spcPts val="0"/>
              </a:spcAft>
              <a:buSzPts val="1320"/>
              <a:buChar char="■"/>
            </a:pPr>
            <a:r>
              <a:rPr lang="en-US" sz="2800" b="1" dirty="0"/>
              <a:t>Aug 21, 2017 (1’), </a:t>
            </a:r>
            <a:r>
              <a:rPr lang="en-US" sz="2800" b="1" dirty="0">
                <a:solidFill>
                  <a:srgbClr val="0070C0"/>
                </a:solidFill>
                <a:hlinkClick r:id="rId7">
                  <a:extLst>
                    <a:ext uri="{A12FA001-AC4F-418D-AE19-62706E023703}">
                      <ahyp:hlinkClr xmlns:ahyp="http://schemas.microsoft.com/office/drawing/2018/hyperlinkcolor" val="tx"/>
                    </a:ext>
                  </a:extLst>
                </a:hlinkClick>
              </a:rPr>
              <a:t>Carbondale IL</a:t>
            </a:r>
            <a:endParaRPr lang="en-US" sz="2800" b="1" dirty="0">
              <a:solidFill>
                <a:srgbClr val="0070C0"/>
              </a:solidFill>
            </a:endParaRPr>
          </a:p>
          <a:p>
            <a:pPr marL="0" lvl="0" indent="0" algn="l" rtl="0">
              <a:lnSpc>
                <a:spcPct val="138000"/>
              </a:lnSpc>
              <a:spcBef>
                <a:spcPts val="550"/>
              </a:spcBef>
              <a:spcAft>
                <a:spcPts val="0"/>
              </a:spcAft>
              <a:buSzPts val="1320"/>
              <a:buNone/>
            </a:pPr>
            <a:endParaRPr dirty="0"/>
          </a:p>
        </p:txBody>
      </p:sp>
      <p:sp>
        <p:nvSpPr>
          <p:cNvPr id="211" name="Google Shape;211;p5"/>
          <p:cNvSpPr txBox="1"/>
          <p:nvPr/>
        </p:nvSpPr>
        <p:spPr>
          <a:xfrm>
            <a:off x="141515" y="1"/>
            <a:ext cx="1948543" cy="615523"/>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6"/>
          <p:cNvSpPr txBox="1">
            <a:spLocks noGrp="1"/>
          </p:cNvSpPr>
          <p:nvPr>
            <p:ph type="title"/>
          </p:nvPr>
        </p:nvSpPr>
        <p:spPr>
          <a:xfrm>
            <a:off x="0" y="0"/>
            <a:ext cx="9144000" cy="1012371"/>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dirty="0"/>
              <a:t>Summary:  How Eclipses Happen</a:t>
            </a:r>
            <a:endParaRPr dirty="0"/>
          </a:p>
        </p:txBody>
      </p:sp>
      <p:sp>
        <p:nvSpPr>
          <p:cNvPr id="217" name="Google Shape;217;p6"/>
          <p:cNvSpPr txBox="1">
            <a:spLocks noGrp="1"/>
          </p:cNvSpPr>
          <p:nvPr>
            <p:ph type="body" idx="1"/>
          </p:nvPr>
        </p:nvSpPr>
        <p:spPr>
          <a:xfrm>
            <a:off x="103415" y="1012368"/>
            <a:ext cx="9040585" cy="5845631"/>
          </a:xfrm>
          <a:prstGeom prst="rect">
            <a:avLst/>
          </a:prstGeom>
          <a:solidFill>
            <a:schemeClr val="bg1"/>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920"/>
              <a:buChar char="■"/>
            </a:pPr>
            <a:r>
              <a:rPr lang="en-US" sz="3200" b="1" u="sng" dirty="0"/>
              <a:t>It’s All Perspective!  Motions:</a:t>
            </a:r>
            <a:endParaRPr dirty="0"/>
          </a:p>
          <a:p>
            <a:pPr marL="738188" lvl="1" indent="-280988" algn="l" rtl="0">
              <a:lnSpc>
                <a:spcPct val="100000"/>
              </a:lnSpc>
              <a:spcBef>
                <a:spcPts val="500"/>
              </a:spcBef>
              <a:spcAft>
                <a:spcPts val="0"/>
              </a:spcAft>
              <a:buSzPts val="1650"/>
              <a:buChar char="■"/>
            </a:pPr>
            <a:r>
              <a:rPr lang="en-US" sz="3000" b="1" dirty="0">
                <a:solidFill>
                  <a:srgbClr val="0070C0"/>
                </a:solidFill>
              </a:rPr>
              <a:t>I. Daily, Earth:  Rotation</a:t>
            </a:r>
          </a:p>
          <a:p>
            <a:pPr marL="1195388" lvl="2" indent="-280988">
              <a:lnSpc>
                <a:spcPct val="100000"/>
              </a:lnSpc>
              <a:spcBef>
                <a:spcPts val="500"/>
              </a:spcBef>
              <a:buSzPts val="1650"/>
            </a:pPr>
            <a:r>
              <a:rPr lang="en-US" sz="2800" i="1" u="sng" dirty="0"/>
              <a:t>Sun</a:t>
            </a:r>
            <a:r>
              <a:rPr lang="en-US" sz="2800" i="1" dirty="0"/>
              <a:t> rises in east, sets in west in </a:t>
            </a:r>
            <a:r>
              <a:rPr lang="en-US" sz="2800" b="1" i="1" dirty="0"/>
              <a:t>24 hours</a:t>
            </a:r>
          </a:p>
          <a:p>
            <a:pPr marL="738188" lvl="1" indent="-280988" algn="l" rtl="0">
              <a:lnSpc>
                <a:spcPct val="100000"/>
              </a:lnSpc>
              <a:spcBef>
                <a:spcPts val="500"/>
              </a:spcBef>
              <a:spcAft>
                <a:spcPts val="0"/>
              </a:spcAft>
              <a:buSzPts val="1650"/>
              <a:buChar char="■"/>
            </a:pPr>
            <a:r>
              <a:rPr lang="en-US" sz="3000" b="1" dirty="0">
                <a:solidFill>
                  <a:srgbClr val="FF0000"/>
                </a:solidFill>
              </a:rPr>
              <a:t>II. Monthly, Moon: Phases</a:t>
            </a:r>
          </a:p>
          <a:p>
            <a:pPr marL="1195388" lvl="2" indent="-280988">
              <a:lnSpc>
                <a:spcPct val="100000"/>
              </a:lnSpc>
              <a:spcBef>
                <a:spcPts val="500"/>
              </a:spcBef>
              <a:buSzPts val="1650"/>
            </a:pPr>
            <a:r>
              <a:rPr lang="en-US" sz="2800" i="1" u="sng" dirty="0"/>
              <a:t>Moon</a:t>
            </a:r>
            <a:r>
              <a:rPr lang="en-US" sz="2800" i="1" dirty="0"/>
              <a:t> goes through constellations in </a:t>
            </a:r>
            <a:r>
              <a:rPr lang="en-US" sz="2800" b="1" i="1" dirty="0"/>
              <a:t>29 days</a:t>
            </a:r>
          </a:p>
          <a:p>
            <a:pPr marL="738188" lvl="1" indent="-280988" algn="l" rtl="0">
              <a:lnSpc>
                <a:spcPct val="100000"/>
              </a:lnSpc>
              <a:spcBef>
                <a:spcPts val="500"/>
              </a:spcBef>
              <a:spcAft>
                <a:spcPts val="0"/>
              </a:spcAft>
              <a:buSzPts val="1650"/>
              <a:buChar char="■"/>
            </a:pPr>
            <a:r>
              <a:rPr lang="en-US" sz="3000" b="1" dirty="0">
                <a:solidFill>
                  <a:srgbClr val="7030A0"/>
                </a:solidFill>
              </a:rPr>
              <a:t>III. Annual, Earth:  Revolution</a:t>
            </a:r>
          </a:p>
          <a:p>
            <a:pPr marL="1195388" lvl="2" indent="-280988">
              <a:lnSpc>
                <a:spcPct val="100000"/>
              </a:lnSpc>
              <a:spcBef>
                <a:spcPts val="500"/>
              </a:spcBef>
              <a:buSzPts val="1650"/>
            </a:pPr>
            <a:r>
              <a:rPr lang="en-US" sz="2800" i="1" u="sng" dirty="0"/>
              <a:t>Sun</a:t>
            </a:r>
            <a:r>
              <a:rPr lang="en-US" sz="2800" i="1" dirty="0"/>
              <a:t> goes through constellations in </a:t>
            </a:r>
            <a:r>
              <a:rPr lang="en-US" sz="2800" b="1" i="1" dirty="0"/>
              <a:t>365 days</a:t>
            </a:r>
          </a:p>
          <a:p>
            <a:pPr marL="1195388" lvl="2" indent="-280988">
              <a:lnSpc>
                <a:spcPct val="100000"/>
              </a:lnSpc>
              <a:spcBef>
                <a:spcPts val="500"/>
              </a:spcBef>
              <a:buSzPts val="1650"/>
            </a:pPr>
            <a:r>
              <a:rPr lang="en-US" sz="2800" i="1" u="sng" dirty="0"/>
              <a:t>Sun</a:t>
            </a:r>
            <a:r>
              <a:rPr lang="en-US" sz="2800" i="1" dirty="0"/>
              <a:t> ALSO moves </a:t>
            </a:r>
            <a:r>
              <a:rPr lang="en-US" sz="2800" i="1" u="sng" dirty="0"/>
              <a:t>north and south</a:t>
            </a:r>
            <a:r>
              <a:rPr lang="en-US" sz="2800" i="1" dirty="0"/>
              <a:t> in sky</a:t>
            </a:r>
          </a:p>
          <a:p>
            <a:pPr marL="1195388" lvl="2" indent="-280988">
              <a:lnSpc>
                <a:spcPct val="100000"/>
              </a:lnSpc>
              <a:spcBef>
                <a:spcPts val="500"/>
              </a:spcBef>
              <a:buSzPts val="1650"/>
            </a:pPr>
            <a:endParaRPr sz="1800" b="1" i="1" dirty="0"/>
          </a:p>
          <a:p>
            <a:pPr marL="280988" indent="-280988">
              <a:lnSpc>
                <a:spcPct val="100000"/>
              </a:lnSpc>
              <a:spcBef>
                <a:spcPts val="500"/>
              </a:spcBef>
              <a:buSzPts val="1650"/>
            </a:pPr>
            <a:r>
              <a:rPr lang="en-US" sz="3200" b="1" dirty="0"/>
              <a:t>Angles and Distances</a:t>
            </a:r>
            <a:endParaRPr b="1" dirty="0"/>
          </a:p>
          <a:p>
            <a:pPr marL="280988" indent="-280988">
              <a:lnSpc>
                <a:spcPct val="100000"/>
              </a:lnSpc>
              <a:spcBef>
                <a:spcPts val="500"/>
              </a:spcBef>
              <a:buSzPts val="1650"/>
            </a:pPr>
            <a:r>
              <a:rPr lang="en-US" sz="3200" b="1" dirty="0"/>
              <a:t>Astronomy Scales</a:t>
            </a:r>
            <a:endParaRPr b="1" dirty="0"/>
          </a:p>
          <a:p>
            <a:pPr marL="738188" lvl="1" indent="-176212" algn="l" rtl="0">
              <a:lnSpc>
                <a:spcPct val="138000"/>
              </a:lnSpc>
              <a:spcBef>
                <a:spcPts val="500"/>
              </a:spcBef>
              <a:spcAft>
                <a:spcPts val="0"/>
              </a:spcAft>
              <a:buSzPts val="1650"/>
              <a:buNone/>
            </a:pPr>
            <a:endParaRPr sz="3000" dirty="0"/>
          </a:p>
        </p:txBody>
      </p:sp>
      <p:sp>
        <p:nvSpPr>
          <p:cNvPr id="218" name="Google Shape;218;p6"/>
          <p:cNvSpPr txBox="1"/>
          <p:nvPr/>
        </p:nvSpPr>
        <p:spPr>
          <a:xfrm>
            <a:off x="103415" y="24464"/>
            <a:ext cx="4109356" cy="400079"/>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7"/>
          <p:cNvSpPr txBox="1">
            <a:spLocks noGrp="1"/>
          </p:cNvSpPr>
          <p:nvPr>
            <p:ph type="title"/>
          </p:nvPr>
        </p:nvSpPr>
        <p:spPr>
          <a:xfrm>
            <a:off x="0" y="0"/>
            <a:ext cx="8979000" cy="169635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4000" dirty="0"/>
              <a:t>Star, Sun, Moon, Planet Motions </a:t>
            </a:r>
            <a:r>
              <a:rPr lang="en-US" sz="4000" b="1" dirty="0">
                <a:solidFill>
                  <a:schemeClr val="dk1"/>
                </a:solidFill>
              </a:rPr>
              <a:t>DAILY Motion</a:t>
            </a:r>
            <a:endParaRPr dirty="0"/>
          </a:p>
        </p:txBody>
      </p:sp>
      <p:sp>
        <p:nvSpPr>
          <p:cNvPr id="224" name="Google Shape;224;p7"/>
          <p:cNvSpPr txBox="1">
            <a:spLocks noGrp="1"/>
          </p:cNvSpPr>
          <p:nvPr>
            <p:ph type="body" idx="1"/>
          </p:nvPr>
        </p:nvSpPr>
        <p:spPr>
          <a:xfrm>
            <a:off x="1" y="1696350"/>
            <a:ext cx="7021286" cy="5161650"/>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sz="2800" b="1" dirty="0"/>
              <a:t>Earth rotates on its axis from WEST to EAST once per day (clockwise viewed from north), so stars, the sun, moon and planets appear to RISE IN THE EAST and SET IN THE WEST ”reflex motion”.  WE are spinning fast compared to any motion they have.    </a:t>
            </a:r>
            <a:r>
              <a:rPr lang="en-US" sz="2800" b="1" u="sng" dirty="0">
                <a:solidFill>
                  <a:srgbClr val="0070C0"/>
                </a:solidFill>
                <a:hlinkClick r:id="rId3">
                  <a:extLst>
                    <a:ext uri="{A12FA001-AC4F-418D-AE19-62706E023703}">
                      <ahyp:hlinkClr xmlns:ahyp="http://schemas.microsoft.com/office/drawing/2018/hyperlinkcolor" val="tx"/>
                    </a:ext>
                  </a:extLst>
                </a:hlinkClick>
              </a:rPr>
              <a:t>1’ video</a:t>
            </a:r>
            <a:r>
              <a:rPr lang="en-US" sz="2800" b="1" dirty="0"/>
              <a:t> link</a:t>
            </a:r>
            <a:endParaRPr sz="2800" b="1" dirty="0"/>
          </a:p>
        </p:txBody>
      </p:sp>
      <p:sp>
        <p:nvSpPr>
          <p:cNvPr id="225" name="Google Shape;225;p7"/>
          <p:cNvSpPr txBox="1"/>
          <p:nvPr/>
        </p:nvSpPr>
        <p:spPr>
          <a:xfrm>
            <a:off x="304800" y="123275"/>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pic>
        <p:nvPicPr>
          <p:cNvPr id="3" name="Picture 2">
            <a:extLst>
              <a:ext uri="{FF2B5EF4-FFF2-40B4-BE49-F238E27FC236}">
                <a16:creationId xmlns:a16="http://schemas.microsoft.com/office/drawing/2014/main" id="{3C2A620B-2282-E04F-8B10-42A6C4284B58}"/>
              </a:ext>
            </a:extLst>
          </p:cNvPr>
          <p:cNvPicPr>
            <a:picLocks noChangeAspect="1"/>
          </p:cNvPicPr>
          <p:nvPr/>
        </p:nvPicPr>
        <p:blipFill>
          <a:blip r:embed="rId4"/>
          <a:stretch>
            <a:fillRect/>
          </a:stretch>
        </p:blipFill>
        <p:spPr>
          <a:xfrm>
            <a:off x="6800649" y="2534252"/>
            <a:ext cx="2343351" cy="1716895"/>
          </a:xfrm>
          <a:prstGeom prst="rect">
            <a:avLst/>
          </a:prstGeom>
        </p:spPr>
      </p:pic>
      <p:sp>
        <p:nvSpPr>
          <p:cNvPr id="4" name="TextBox 3">
            <a:extLst>
              <a:ext uri="{FF2B5EF4-FFF2-40B4-BE49-F238E27FC236}">
                <a16:creationId xmlns:a16="http://schemas.microsoft.com/office/drawing/2014/main" id="{A61BF0FF-B77F-174E-A6D5-796E60EDA4FF}"/>
              </a:ext>
            </a:extLst>
          </p:cNvPr>
          <p:cNvSpPr txBox="1"/>
          <p:nvPr/>
        </p:nvSpPr>
        <p:spPr>
          <a:xfrm>
            <a:off x="7004957" y="4506686"/>
            <a:ext cx="1974043" cy="307777"/>
          </a:xfrm>
          <a:prstGeom prst="rect">
            <a:avLst/>
          </a:prstGeom>
          <a:solidFill>
            <a:srgbClr val="FFC000"/>
          </a:solidFill>
        </p:spPr>
        <p:txBody>
          <a:bodyPr wrap="square" rtlCol="0">
            <a:spAutoFit/>
          </a:bodyPr>
          <a:lstStyle/>
          <a:p>
            <a:r>
              <a:rPr lang="en-US" b="1" dirty="0"/>
              <a:t>Image source </a:t>
            </a:r>
            <a:r>
              <a:rPr lang="en-US" b="1" dirty="0">
                <a:hlinkClick r:id="rId5"/>
              </a:rPr>
              <a:t>LINK</a:t>
            </a:r>
            <a:endParaRPr lang="en-US"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8" descr="hwfig_ch01_solarsiderealday2.pdf"/>
          <p:cNvPicPr preferRelativeResize="0"/>
          <p:nvPr/>
        </p:nvPicPr>
        <p:blipFill rotWithShape="1">
          <a:blip r:embed="rId3">
            <a:alphaModFix/>
          </a:blip>
          <a:srcRect/>
          <a:stretch/>
        </p:blipFill>
        <p:spPr>
          <a:xfrm rot="-5400000">
            <a:off x="-2010621" y="-2530937"/>
            <a:ext cx="7366044" cy="9532318"/>
          </a:xfrm>
          <a:prstGeom prst="rect">
            <a:avLst/>
          </a:prstGeom>
          <a:noFill/>
          <a:ln>
            <a:noFill/>
          </a:ln>
        </p:spPr>
      </p:pic>
      <p:sp>
        <p:nvSpPr>
          <p:cNvPr id="231" name="Google Shape;231;p8"/>
          <p:cNvSpPr txBox="1">
            <a:spLocks noGrp="1"/>
          </p:cNvSpPr>
          <p:nvPr>
            <p:ph type="title"/>
          </p:nvPr>
        </p:nvSpPr>
        <p:spPr>
          <a:xfrm>
            <a:off x="0" y="0"/>
            <a:ext cx="8978900" cy="1465263"/>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00000"/>
              </a:lnSpc>
              <a:spcBef>
                <a:spcPts val="0"/>
              </a:spcBef>
              <a:spcAft>
                <a:spcPts val="0"/>
              </a:spcAft>
              <a:buNone/>
            </a:pPr>
            <a:r>
              <a:rPr lang="en-US" sz="4000" dirty="0"/>
              <a:t>Star, Sun, Moon, Planet Motions </a:t>
            </a:r>
            <a:r>
              <a:rPr lang="en-US" sz="4000" b="1" dirty="0">
                <a:solidFill>
                  <a:schemeClr val="dk1"/>
                </a:solidFill>
              </a:rPr>
              <a:t>ANNUAL Motion</a:t>
            </a:r>
            <a:endParaRPr dirty="0"/>
          </a:p>
        </p:txBody>
      </p:sp>
      <p:sp>
        <p:nvSpPr>
          <p:cNvPr id="232" name="Google Shape;232;p8"/>
          <p:cNvSpPr txBox="1">
            <a:spLocks noGrp="1"/>
          </p:cNvSpPr>
          <p:nvPr>
            <p:ph type="body" idx="1"/>
          </p:nvPr>
        </p:nvSpPr>
        <p:spPr>
          <a:xfrm>
            <a:off x="304800" y="1467053"/>
            <a:ext cx="8486434" cy="2384756"/>
          </a:xfrm>
          <a:prstGeom prst="rect">
            <a:avLst/>
          </a:prstGeom>
          <a:solidFill>
            <a:srgbClr val="E5E5E5"/>
          </a:solidFill>
          <a:ln>
            <a:noFill/>
          </a:ln>
        </p:spPr>
        <p:txBody>
          <a:bodyPr spcFirstLastPara="1" wrap="square" lIns="90000" tIns="46800" rIns="90000" bIns="46800" anchor="t" anchorCtr="0">
            <a:noAutofit/>
          </a:bodyPr>
          <a:lstStyle/>
          <a:p>
            <a:pPr marL="338138" lvl="0" indent="-338138" algn="l" rtl="0">
              <a:lnSpc>
                <a:spcPct val="138000"/>
              </a:lnSpc>
              <a:spcBef>
                <a:spcPts val="0"/>
              </a:spcBef>
              <a:spcAft>
                <a:spcPts val="0"/>
              </a:spcAft>
              <a:buSzPts val="1320"/>
              <a:buChar char="■"/>
            </a:pPr>
            <a:r>
              <a:rPr lang="en-US" dirty="0"/>
              <a:t>Similarly, Earth orbits the sun (counterclockwise viewed from north) also going from WEST to EAST once per YEAR, so </a:t>
            </a:r>
            <a:r>
              <a:rPr lang="en-US" u="sng" dirty="0"/>
              <a:t>stars in the sky appear to MOVE SLOWLY TO THE WEST</a:t>
            </a:r>
            <a:r>
              <a:rPr lang="en-US" dirty="0"/>
              <a:t> </a:t>
            </a:r>
            <a:r>
              <a:rPr lang="en-US" b="1" i="1" dirty="0"/>
              <a:t>rel. to Sun.  </a:t>
            </a:r>
            <a:endParaRPr dirty="0"/>
          </a:p>
          <a:p>
            <a:pPr marL="738188" lvl="1" indent="-280988" algn="l" rtl="0">
              <a:lnSpc>
                <a:spcPct val="138000"/>
              </a:lnSpc>
              <a:spcBef>
                <a:spcPts val="500"/>
              </a:spcBef>
              <a:spcAft>
                <a:spcPts val="0"/>
              </a:spcAft>
              <a:buSzPts val="1100"/>
              <a:buChar char="■"/>
            </a:pPr>
            <a:r>
              <a:rPr lang="en-US" u="sng" dirty="0">
                <a:sym typeface="Wingdings" pitchFamily="2" charset="2"/>
              </a:rPr>
              <a:t></a:t>
            </a:r>
            <a:r>
              <a:rPr lang="en-US" u="sng" dirty="0"/>
              <a:t> Stars rise 4 minutes early every day</a:t>
            </a:r>
            <a:r>
              <a:rPr lang="en-US" b="1" i="1" dirty="0"/>
              <a:t> relative to the Sun.        </a:t>
            </a:r>
            <a:r>
              <a:rPr lang="en-US" dirty="0"/>
              <a:t>4 minutes = 1/365</a:t>
            </a:r>
            <a:r>
              <a:rPr lang="en-US" baseline="30000" dirty="0"/>
              <a:t>th</a:t>
            </a:r>
            <a:r>
              <a:rPr lang="en-US" dirty="0"/>
              <a:t> of a day.   This is </a:t>
            </a:r>
            <a:r>
              <a:rPr lang="en-US" u="sng" dirty="0"/>
              <a:t>2 </a:t>
            </a:r>
            <a:r>
              <a:rPr lang="en-US" u="sng" dirty="0" err="1"/>
              <a:t>hrs</a:t>
            </a:r>
            <a:r>
              <a:rPr lang="en-US" u="sng" dirty="0"/>
              <a:t> earlier each month</a:t>
            </a:r>
            <a:r>
              <a:rPr lang="en-US" dirty="0"/>
              <a:t>.</a:t>
            </a:r>
            <a:endParaRPr dirty="0"/>
          </a:p>
        </p:txBody>
      </p:sp>
      <p:sp>
        <p:nvSpPr>
          <p:cNvPr id="233" name="Google Shape;233;p8"/>
          <p:cNvSpPr txBox="1"/>
          <p:nvPr/>
        </p:nvSpPr>
        <p:spPr>
          <a:xfrm>
            <a:off x="6438560" y="4006303"/>
            <a:ext cx="2352674" cy="7279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1 day of Earth’s orbit (1/365 of circle)</a:t>
            </a:r>
            <a:endParaRPr/>
          </a:p>
        </p:txBody>
      </p:sp>
      <p:sp>
        <p:nvSpPr>
          <p:cNvPr id="234" name="Google Shape;234;p8"/>
          <p:cNvSpPr txBox="1"/>
          <p:nvPr/>
        </p:nvSpPr>
        <p:spPr>
          <a:xfrm>
            <a:off x="304800" y="4046849"/>
            <a:ext cx="3352800" cy="1948642"/>
          </a:xfrm>
          <a:prstGeom prst="rect">
            <a:avLst/>
          </a:prstGeom>
          <a:solidFill>
            <a:srgbClr val="D5D5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Sun makes a circle in sky </a:t>
            </a:r>
            <a:r>
              <a:rPr lang="en-US" sz="2400" b="1">
                <a:solidFill>
                  <a:schemeClr val="dk1"/>
                </a:solidFill>
                <a:latin typeface="Times New Roman"/>
                <a:ea typeface="Times New Roman"/>
                <a:cs typeface="Times New Roman"/>
                <a:sym typeface="Times New Roman"/>
              </a:rPr>
              <a:t>every 24 hrs </a:t>
            </a:r>
            <a:r>
              <a:rPr lang="en-US" sz="2400">
                <a:solidFill>
                  <a:schemeClr val="dk1"/>
                </a:solidFill>
                <a:latin typeface="Times New Roman"/>
                <a:ea typeface="Times New Roman"/>
                <a:cs typeface="Times New Roman"/>
                <a:sym typeface="Times New Roman"/>
              </a:rPr>
              <a:t>(how we measure time), so stars make a circle in sky </a:t>
            </a:r>
            <a:r>
              <a:rPr lang="en-US" sz="2400" b="1">
                <a:solidFill>
                  <a:schemeClr val="dk1"/>
                </a:solidFill>
                <a:latin typeface="Times New Roman"/>
                <a:ea typeface="Times New Roman"/>
                <a:cs typeface="Times New Roman"/>
                <a:sym typeface="Times New Roman"/>
              </a:rPr>
              <a:t>every 23 hrs 56 min</a:t>
            </a:r>
            <a:r>
              <a:rPr lang="en-US" sz="2400">
                <a:solidFill>
                  <a:schemeClr val="dk1"/>
                </a:solidFill>
                <a:latin typeface="Times New Roman"/>
                <a:ea typeface="Times New Roman"/>
                <a:cs typeface="Times New Roman"/>
                <a:sym typeface="Times New Roman"/>
              </a:rPr>
              <a:t>.</a:t>
            </a:r>
            <a:endParaRPr/>
          </a:p>
        </p:txBody>
      </p:sp>
      <p:sp>
        <p:nvSpPr>
          <p:cNvPr id="235" name="Google Shape;235;p8"/>
          <p:cNvSpPr txBox="1"/>
          <p:nvPr/>
        </p:nvSpPr>
        <p:spPr>
          <a:xfrm>
            <a:off x="3216901" y="5918244"/>
            <a:ext cx="5893232" cy="83099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chemeClr val="dk1"/>
                </a:solidFill>
                <a:latin typeface="Times New Roman"/>
                <a:ea typeface="Times New Roman"/>
                <a:cs typeface="Times New Roman"/>
                <a:sym typeface="Times New Roman"/>
              </a:rPr>
              <a:t>So Sun appears to move EAST compared to stars, 1/365th of a circle/day</a:t>
            </a:r>
            <a:endParaRPr sz="2400" b="1" i="1" u="sng">
              <a:solidFill>
                <a:schemeClr val="dk1"/>
              </a:solidFill>
              <a:latin typeface="Times New Roman"/>
              <a:ea typeface="Times New Roman"/>
              <a:cs typeface="Times New Roman"/>
              <a:sym typeface="Times New Roman"/>
            </a:endParaRPr>
          </a:p>
        </p:txBody>
      </p:sp>
      <p:cxnSp>
        <p:nvCxnSpPr>
          <p:cNvPr id="236" name="Google Shape;236;p8"/>
          <p:cNvCxnSpPr/>
          <p:nvPr/>
        </p:nvCxnSpPr>
        <p:spPr>
          <a:xfrm>
            <a:off x="7391400" y="5630602"/>
            <a:ext cx="1143000" cy="0"/>
          </a:xfrm>
          <a:prstGeom prst="straightConnector1">
            <a:avLst/>
          </a:prstGeom>
          <a:solidFill>
            <a:srgbClr val="00B8FF"/>
          </a:solidFill>
          <a:ln w="38100" cap="flat" cmpd="sng">
            <a:solidFill>
              <a:schemeClr val="dk1"/>
            </a:solidFill>
            <a:prstDash val="solid"/>
            <a:round/>
            <a:headEnd type="none" w="sm" len="sm"/>
            <a:tailEnd type="triangle" w="med" len="med"/>
          </a:ln>
        </p:spPr>
      </p:cxnSp>
      <p:sp>
        <p:nvSpPr>
          <p:cNvPr id="237" name="Google Shape;237;p8"/>
          <p:cNvSpPr txBox="1"/>
          <p:nvPr/>
        </p:nvSpPr>
        <p:spPr>
          <a:xfrm>
            <a:off x="6932561" y="5079796"/>
            <a:ext cx="195175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chemeClr val="dk1"/>
                </a:solidFill>
                <a:latin typeface="Times New Roman"/>
                <a:ea typeface="Times New Roman"/>
                <a:cs typeface="Times New Roman"/>
                <a:sym typeface="Times New Roman"/>
              </a:rPr>
              <a:t>To distant star</a:t>
            </a:r>
            <a:endParaRPr/>
          </a:p>
        </p:txBody>
      </p:sp>
      <p:cxnSp>
        <p:nvCxnSpPr>
          <p:cNvPr id="238" name="Google Shape;238;p8"/>
          <p:cNvCxnSpPr/>
          <p:nvPr/>
        </p:nvCxnSpPr>
        <p:spPr>
          <a:xfrm>
            <a:off x="7391400" y="4796948"/>
            <a:ext cx="1143000" cy="0"/>
          </a:xfrm>
          <a:prstGeom prst="straightConnector1">
            <a:avLst/>
          </a:prstGeom>
          <a:solidFill>
            <a:srgbClr val="00B8FF"/>
          </a:solidFill>
          <a:ln w="38100" cap="flat" cmpd="sng">
            <a:solidFill>
              <a:schemeClr val="dk1"/>
            </a:solidFill>
            <a:prstDash val="solid"/>
            <a:round/>
            <a:headEnd type="none" w="sm" len="sm"/>
            <a:tailEnd type="triangle" w="med" len="med"/>
          </a:ln>
        </p:spPr>
      </p:cxnSp>
      <p:sp>
        <p:nvSpPr>
          <p:cNvPr id="239" name="Google Shape;239;p8"/>
          <p:cNvSpPr/>
          <p:nvPr/>
        </p:nvSpPr>
        <p:spPr>
          <a:xfrm>
            <a:off x="3571253" y="5112319"/>
            <a:ext cx="574271" cy="552628"/>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38000"/>
              </a:lnSpc>
              <a:spcBef>
                <a:spcPts val="0"/>
              </a:spcBef>
              <a:spcAft>
                <a:spcPts val="0"/>
              </a:spcAft>
              <a:buClr>
                <a:srgbClr val="000000"/>
              </a:buClr>
              <a:buSzPts val="2400"/>
              <a:buFont typeface="Times New Roman"/>
              <a:buNone/>
            </a:pPr>
            <a:endParaRPr sz="2400" b="0" i="0" u="none" strike="noStrike" cap="none">
              <a:solidFill>
                <a:schemeClr val="lt1"/>
              </a:solidFill>
              <a:latin typeface="Times New Roman"/>
              <a:ea typeface="Times New Roman"/>
              <a:cs typeface="Times New Roman"/>
              <a:sym typeface="Times New Roman"/>
            </a:endParaRPr>
          </a:p>
        </p:txBody>
      </p:sp>
      <p:sp>
        <p:nvSpPr>
          <p:cNvPr id="240" name="Google Shape;240;p8"/>
          <p:cNvSpPr txBox="1"/>
          <p:nvPr/>
        </p:nvSpPr>
        <p:spPr>
          <a:xfrm>
            <a:off x="3575858" y="5144938"/>
            <a:ext cx="80198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Sun</a:t>
            </a:r>
            <a:endParaRPr/>
          </a:p>
        </p:txBody>
      </p:sp>
      <p:sp>
        <p:nvSpPr>
          <p:cNvPr id="241" name="Google Shape;241;p8"/>
          <p:cNvSpPr txBox="1"/>
          <p:nvPr/>
        </p:nvSpPr>
        <p:spPr>
          <a:xfrm>
            <a:off x="3642840" y="4006303"/>
            <a:ext cx="115776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3’ </a:t>
            </a:r>
            <a:r>
              <a:rPr lang="en-US" sz="2000" u="sng">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video </a:t>
            </a:r>
            <a:r>
              <a:rPr lang="en-US" sz="2000">
                <a:solidFill>
                  <a:schemeClr val="dk1"/>
                </a:solidFill>
                <a:latin typeface="Times New Roman"/>
                <a:ea typeface="Times New Roman"/>
                <a:cs typeface="Times New Roman"/>
                <a:sym typeface="Times New Roman"/>
              </a:rPr>
              <a:t>link</a:t>
            </a:r>
            <a:endParaRPr/>
          </a:p>
        </p:txBody>
      </p:sp>
      <p:sp>
        <p:nvSpPr>
          <p:cNvPr id="242" name="Google Shape;242;p8"/>
          <p:cNvSpPr txBox="1"/>
          <p:nvPr/>
        </p:nvSpPr>
        <p:spPr>
          <a:xfrm>
            <a:off x="593099" y="6036037"/>
            <a:ext cx="2623802" cy="830997"/>
          </a:xfrm>
          <a:prstGeom prst="rect">
            <a:avLst/>
          </a:prstGeom>
          <a:solidFill>
            <a:srgbClr val="EA745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Note: most figures NOT to scale!</a:t>
            </a:r>
            <a:endParaRPr/>
          </a:p>
        </p:txBody>
      </p:sp>
      <p:sp>
        <p:nvSpPr>
          <p:cNvPr id="243" name="Google Shape;243;p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9"/>
          <p:cNvSpPr txBox="1">
            <a:spLocks noGrp="1"/>
          </p:cNvSpPr>
          <p:nvPr>
            <p:ph type="title"/>
          </p:nvPr>
        </p:nvSpPr>
        <p:spPr>
          <a:xfrm>
            <a:off x="-15100" y="1"/>
            <a:ext cx="8957490" cy="838200"/>
          </a:xfrm>
          <a:prstGeom prst="rect">
            <a:avLst/>
          </a:prstGeom>
          <a:solidFill>
            <a:srgbClr val="FF0000"/>
          </a:solidFill>
          <a:ln>
            <a:noFill/>
          </a:ln>
        </p:spPr>
        <p:txBody>
          <a:bodyPr spcFirstLastPara="1" wrap="square" lIns="90000" tIns="46800" rIns="90000" bIns="46800" anchor="b" anchorCtr="0">
            <a:noAutofit/>
          </a:bodyPr>
          <a:lstStyle/>
          <a:p>
            <a:pPr marL="0" lvl="0" indent="0" algn="ctr" rtl="0">
              <a:lnSpc>
                <a:spcPct val="138000"/>
              </a:lnSpc>
              <a:spcBef>
                <a:spcPts val="0"/>
              </a:spcBef>
              <a:spcAft>
                <a:spcPts val="0"/>
              </a:spcAft>
              <a:buNone/>
            </a:pPr>
            <a:r>
              <a:rPr lang="en-US" b="1" dirty="0"/>
              <a:t>Earth’s Tilt</a:t>
            </a:r>
            <a:endParaRPr dirty="0"/>
          </a:p>
        </p:txBody>
      </p:sp>
      <p:sp>
        <p:nvSpPr>
          <p:cNvPr id="249" name="Google Shape;249;p9"/>
          <p:cNvSpPr txBox="1">
            <a:spLocks noGrp="1"/>
          </p:cNvSpPr>
          <p:nvPr>
            <p:ph type="body" idx="1"/>
          </p:nvPr>
        </p:nvSpPr>
        <p:spPr>
          <a:xfrm>
            <a:off x="0" y="838201"/>
            <a:ext cx="9144000" cy="3016942"/>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1320"/>
              <a:buChar char="■"/>
            </a:pPr>
            <a:r>
              <a:rPr lang="en-US" dirty="0"/>
              <a:t>SUMMARY: Earth has two motions:</a:t>
            </a:r>
            <a:endParaRPr dirty="0"/>
          </a:p>
          <a:p>
            <a:pPr marL="738188" lvl="1" indent="-280988" algn="l" rtl="0">
              <a:lnSpc>
                <a:spcPct val="100000"/>
              </a:lnSpc>
              <a:spcBef>
                <a:spcPts val="500"/>
              </a:spcBef>
              <a:spcAft>
                <a:spcPts val="0"/>
              </a:spcAft>
              <a:buSzPts val="1100"/>
              <a:buChar char="■"/>
            </a:pPr>
            <a:r>
              <a:rPr lang="en-US" dirty="0"/>
              <a:t>(a) rotation on axis (spins once per day = FAST)</a:t>
            </a:r>
            <a:endParaRPr dirty="0"/>
          </a:p>
          <a:p>
            <a:pPr marL="738188" lvl="1" indent="-280988" algn="l" rtl="0">
              <a:lnSpc>
                <a:spcPct val="100000"/>
              </a:lnSpc>
              <a:spcBef>
                <a:spcPts val="500"/>
              </a:spcBef>
              <a:spcAft>
                <a:spcPts val="0"/>
              </a:spcAft>
              <a:buSzPts val="1100"/>
              <a:buChar char="■"/>
            </a:pPr>
            <a:r>
              <a:rPr lang="en-US" dirty="0"/>
              <a:t>(b) revolution around sun (1 orbit per year = SLOW)</a:t>
            </a:r>
            <a:endParaRPr dirty="0"/>
          </a:p>
          <a:p>
            <a:pPr marL="738188" lvl="1" indent="-280988" algn="l" rtl="0">
              <a:lnSpc>
                <a:spcPct val="100000"/>
              </a:lnSpc>
              <a:spcBef>
                <a:spcPts val="500"/>
              </a:spcBef>
              <a:spcAft>
                <a:spcPts val="0"/>
              </a:spcAft>
              <a:buSzPts val="1100"/>
              <a:buChar char="■"/>
            </a:pPr>
            <a:r>
              <a:rPr lang="en-US" dirty="0"/>
              <a:t>These two motions are AT AN ANGLE TO EACH OTHER of 23.5 degrees, with the two motions superimposed </a:t>
            </a:r>
            <a:endParaRPr dirty="0"/>
          </a:p>
          <a:p>
            <a:pPr marL="1143000" lvl="2" indent="-228600" algn="l" rtl="0">
              <a:lnSpc>
                <a:spcPct val="100000"/>
              </a:lnSpc>
              <a:spcBef>
                <a:spcPts val="600"/>
              </a:spcBef>
              <a:spcAft>
                <a:spcPts val="0"/>
              </a:spcAft>
              <a:buSzPts val="1200"/>
              <a:buChar char="■"/>
            </a:pPr>
            <a:r>
              <a:rPr lang="en-US" dirty="0">
                <a:sym typeface="Wingdings" pitchFamily="2" charset="2"/>
              </a:rPr>
              <a:t></a:t>
            </a:r>
            <a:r>
              <a:rPr lang="en-US" dirty="0"/>
              <a:t> SEASONS</a:t>
            </a:r>
            <a:endParaRPr dirty="0"/>
          </a:p>
          <a:p>
            <a:pPr marL="1143000" lvl="2" indent="-228600" algn="l" rtl="0">
              <a:lnSpc>
                <a:spcPct val="100000"/>
              </a:lnSpc>
              <a:spcBef>
                <a:spcPts val="600"/>
              </a:spcBef>
              <a:spcAft>
                <a:spcPts val="0"/>
              </a:spcAft>
              <a:buSzPts val="1200"/>
              <a:buChar char="■"/>
            </a:pPr>
            <a:r>
              <a:rPr lang="en-US" dirty="0">
                <a:solidFill>
                  <a:srgbClr val="7030A0"/>
                </a:solidFill>
                <a:sym typeface="Wingdings" pitchFamily="2" charset="2"/>
              </a:rPr>
              <a:t></a:t>
            </a:r>
            <a:r>
              <a:rPr lang="en-US" dirty="0">
                <a:solidFill>
                  <a:srgbClr val="7030A0"/>
                </a:solidFill>
              </a:rPr>
              <a:t> Sun appears to </a:t>
            </a:r>
            <a:r>
              <a:rPr lang="en-US" i="1" u="sng" dirty="0">
                <a:solidFill>
                  <a:srgbClr val="7030A0"/>
                </a:solidFill>
              </a:rPr>
              <a:t>move slowly N and S on sky over year, also slowly to East</a:t>
            </a:r>
            <a:r>
              <a:rPr lang="en-US" i="1" dirty="0">
                <a:solidFill>
                  <a:srgbClr val="7030A0"/>
                </a:solidFill>
              </a:rPr>
              <a:t>, </a:t>
            </a:r>
            <a:r>
              <a:rPr lang="en-US" b="1" i="1" dirty="0">
                <a:solidFill>
                  <a:srgbClr val="7030A0"/>
                </a:solidFill>
              </a:rPr>
              <a:t>relative to the stars</a:t>
            </a:r>
            <a:endParaRPr b="1" i="1" dirty="0">
              <a:solidFill>
                <a:srgbClr val="7030A0"/>
              </a:solidFill>
            </a:endParaRPr>
          </a:p>
        </p:txBody>
      </p:sp>
      <p:pic>
        <p:nvPicPr>
          <p:cNvPr id="250" name="Google Shape;250;p9"/>
          <p:cNvPicPr preferRelativeResize="0"/>
          <p:nvPr/>
        </p:nvPicPr>
        <p:blipFill rotWithShape="1">
          <a:blip r:embed="rId3">
            <a:alphaModFix/>
          </a:blip>
          <a:srcRect/>
          <a:stretch/>
        </p:blipFill>
        <p:spPr>
          <a:xfrm>
            <a:off x="1524000" y="3855143"/>
            <a:ext cx="5334000" cy="2995930"/>
          </a:xfrm>
          <a:prstGeom prst="rect">
            <a:avLst/>
          </a:prstGeom>
          <a:noFill/>
          <a:ln>
            <a:noFill/>
          </a:ln>
        </p:spPr>
      </p:pic>
      <p:sp>
        <p:nvSpPr>
          <p:cNvPr id="251" name="Google Shape;251;p9"/>
          <p:cNvSpPr txBox="1"/>
          <p:nvPr/>
        </p:nvSpPr>
        <p:spPr>
          <a:xfrm>
            <a:off x="5105400" y="5791200"/>
            <a:ext cx="13716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Times New Roman"/>
                <a:ea typeface="Times New Roman"/>
                <a:cs typeface="Times New Roman"/>
                <a:sym typeface="Times New Roman"/>
              </a:rPr>
              <a:t>NOT to scale!</a:t>
            </a:r>
            <a:endParaRPr/>
          </a:p>
        </p:txBody>
      </p:sp>
      <p:sp>
        <p:nvSpPr>
          <p:cNvPr id="252" name="Google Shape;252;p9"/>
          <p:cNvSpPr txBox="1"/>
          <p:nvPr/>
        </p:nvSpPr>
        <p:spPr>
          <a:xfrm>
            <a:off x="-15100" y="37619"/>
            <a:ext cx="3019557" cy="615523"/>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TotalTime>
  <Words>2140</Words>
  <Application>Microsoft Macintosh PowerPoint</Application>
  <PresentationFormat>On-screen Show (4:3)</PresentationFormat>
  <Paragraphs>261</Paragraphs>
  <Slides>29</Slides>
  <Notes>29</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Arial</vt:lpstr>
      <vt:lpstr>Wingdings</vt:lpstr>
      <vt:lpstr>Tahoma</vt:lpstr>
      <vt:lpstr>Noto Sans Symbols</vt:lpstr>
      <vt:lpstr>Times New Roman</vt:lpstr>
      <vt:lpstr>Office Theme</vt:lpstr>
      <vt:lpstr>1_Office Theme</vt:lpstr>
      <vt:lpstr>Astronomy 195:  The Great North American Eclipse of 2024</vt:lpstr>
      <vt:lpstr>The Apr 8, 2024 Total Solar Eclipse</vt:lpstr>
      <vt:lpstr>Buy Eclipse Glasses/Filters</vt:lpstr>
      <vt:lpstr>Class Introductions</vt:lpstr>
      <vt:lpstr>Videos of Past Eclipses</vt:lpstr>
      <vt:lpstr>Summary:  How Eclipses Happen</vt:lpstr>
      <vt:lpstr>Star, Sun, Moon, Planet Motions DAILY Motion</vt:lpstr>
      <vt:lpstr>Star, Sun, Moon, Planet Motions ANNUAL Motion</vt:lpstr>
      <vt:lpstr>Earth’s Tilt</vt:lpstr>
      <vt:lpstr> Constellations – origins</vt:lpstr>
      <vt:lpstr>Constellations – cosmic addresses</vt:lpstr>
      <vt:lpstr>A few of the 88 Constellations</vt:lpstr>
      <vt:lpstr>Celestial Latitude/Longitude</vt:lpstr>
      <vt:lpstr>Sun’s annual motion along stars</vt:lpstr>
      <vt:lpstr>Result:  We see Seasonal Constellations</vt:lpstr>
      <vt:lpstr>What about the Moon?  Planets?</vt:lpstr>
      <vt:lpstr>Moon is always &lt;5∘ of Sun’s path</vt:lpstr>
      <vt:lpstr>Moon’s Monthly motion along stars</vt:lpstr>
      <vt:lpstr>Key Points: Angles and Distances</vt:lpstr>
      <vt:lpstr>Angular Size:</vt:lpstr>
      <vt:lpstr>DISTANCES: How to measure them?</vt:lpstr>
      <vt:lpstr>Beyond Radar I:  Triangulation/Parallax</vt:lpstr>
      <vt:lpstr>Beyond Radar II:  Triangulation/Parallax</vt:lpstr>
      <vt:lpstr>Light Travel Time to Earth from:</vt:lpstr>
      <vt:lpstr>Astronomy Scales</vt:lpstr>
      <vt:lpstr>Astronomy Scales</vt:lpstr>
      <vt:lpstr>Earth-Moon System to Scale</vt:lpstr>
      <vt:lpstr>Earth-Sun System (almost) to Scale</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Astronomy 195:  The Great North American Eclipse of 2024</dc:title>
  <dc:creator>Microsoft Office User</dc:creator>
  <cp:lastModifiedBy>Microsoft Office User</cp:lastModifiedBy>
  <cp:revision>124</cp:revision>
  <cp:lastPrinted>2024-01-18T23:15:20Z</cp:lastPrinted>
  <dcterms:created xsi:type="dcterms:W3CDTF">2020-08-16T15:42:14Z</dcterms:created>
  <dcterms:modified xsi:type="dcterms:W3CDTF">2024-01-18T23:36:06Z</dcterms:modified>
</cp:coreProperties>
</file>